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9" r:id="rId4"/>
    <p:sldMasterId id="2147483697" r:id="rId5"/>
    <p:sldMasterId id="2147483686" r:id="rId6"/>
    <p:sldMasterId id="2147483648" r:id="rId7"/>
    <p:sldMasterId id="2147483711" r:id="rId8"/>
    <p:sldMasterId id="2147483661" r:id="rId9"/>
  </p:sldMasterIdLst>
  <p:notesMasterIdLst>
    <p:notesMasterId r:id="rId25"/>
  </p:notesMasterIdLst>
  <p:sldIdLst>
    <p:sldId id="425" r:id="rId10"/>
    <p:sldId id="459" r:id="rId11"/>
    <p:sldId id="478" r:id="rId12"/>
    <p:sldId id="483" r:id="rId13"/>
    <p:sldId id="491" r:id="rId14"/>
    <p:sldId id="477" r:id="rId15"/>
    <p:sldId id="481" r:id="rId16"/>
    <p:sldId id="484" r:id="rId17"/>
    <p:sldId id="488" r:id="rId18"/>
    <p:sldId id="479" r:id="rId19"/>
    <p:sldId id="485" r:id="rId20"/>
    <p:sldId id="489" r:id="rId21"/>
    <p:sldId id="294" r:id="rId22"/>
    <p:sldId id="291" r:id="rId23"/>
    <p:sldId id="440" r:id="rId24"/>
  </p:sldIdLst>
  <p:sldSz cx="12192000" cy="6858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Metronic Pro" panose="02000000000000000000" charset="0"/>
      <p:regular r:id="rId30"/>
    </p:embeddedFont>
    <p:embeddedFont>
      <p:font typeface="Metronic Pro Air" panose="02000000000000000000" charset="0"/>
      <p:regular r:id="rId31"/>
    </p:embeddedFont>
    <p:embeddedFont>
      <p:font typeface="Metronic Pro Light" panose="02000000000000000000" charset="0"/>
      <p:regular r:id="rId32"/>
    </p:embeddedFont>
    <p:embeddedFont>
      <p:font typeface="Metronic Pro Light Italic" panose="02000000000000000000" charset="0"/>
      <p:italic r:id="rId33"/>
    </p:embeddedFont>
    <p:embeddedFont>
      <p:font typeface="Verdana" panose="020B0604030504040204" pitchFamily="34" charset="0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D2C9"/>
    <a:srgbClr val="F1F1F1"/>
    <a:srgbClr val="330072"/>
    <a:srgbClr val="1C003E"/>
    <a:srgbClr val="404041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48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348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font" Target="fonts/font1.fntdata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font" Target="fonts/font9.fntdata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font" Target="fonts/font4.fntdata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5FA87-F22E-4EC5-802D-285D75515985}" type="datetimeFigureOut">
              <a:rPr lang="en-GB" smtClean="0"/>
              <a:t>08/06/2023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A6776D-9DF9-4414-98F9-FA6DE39C0D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650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5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FB7A2DCC-F57D-4B6C-8602-61C3D0170D9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543800" y="1943100"/>
            <a:ext cx="4648200" cy="3382835"/>
          </a:xfrm>
          <a:prstGeom prst="rect">
            <a:avLst/>
          </a:prstGeom>
          <a:pattFill prst="pct20">
            <a:fgClr>
              <a:schemeClr val="bg1">
                <a:lumMod val="95000"/>
              </a:schemeClr>
            </a:fgClr>
            <a:bgClr>
              <a:srgbClr val="330072"/>
            </a:bgClr>
          </a:pattFill>
        </p:spPr>
        <p:txBody>
          <a:bodyPr/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your image by clicking on the icon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F5C6385-F1EE-4DDE-A30F-FF1C5BB15D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2239" y="584082"/>
            <a:ext cx="1928826" cy="653482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5749888-7F08-4119-8621-39758261B7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73200" y="1844021"/>
            <a:ext cx="5702400" cy="1051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Metronic Pro" panose="02000000000000000000" pitchFamily="2" charset="0"/>
              </a:defRPr>
            </a:lvl1pPr>
            <a:lvl2pPr marL="0" indent="0">
              <a:buNone/>
              <a:defRPr>
                <a:latin typeface="+mj-lt"/>
              </a:defRPr>
            </a:lvl2pPr>
            <a:lvl3pPr marL="0" indent="0">
              <a:buNone/>
              <a:defRPr>
                <a:latin typeface="+mj-lt"/>
              </a:defRPr>
            </a:lvl3pPr>
            <a:lvl4pPr marL="0" indent="0">
              <a:buNone/>
              <a:defRPr>
                <a:latin typeface="+mj-lt"/>
              </a:defRPr>
            </a:lvl4pPr>
            <a:lvl5pPr marL="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This is the title of your presentation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9823B20-589A-4908-A77E-9946CD6C61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113" y="3265200"/>
            <a:ext cx="5702400" cy="410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AD2C9"/>
                </a:solidFill>
                <a:latin typeface="Metronic Pro" panose="02000000000000000000" pitchFamily="2" charset="0"/>
              </a:defRPr>
            </a:lvl1pPr>
            <a:lvl2pPr marL="457200" indent="0">
              <a:buNone/>
              <a:defRPr>
                <a:solidFill>
                  <a:srgbClr val="2AD2C9"/>
                </a:solidFill>
              </a:defRPr>
            </a:lvl2pPr>
            <a:lvl3pPr marL="914400" indent="0">
              <a:buNone/>
              <a:defRPr>
                <a:solidFill>
                  <a:srgbClr val="2AD2C9"/>
                </a:solidFill>
              </a:defRPr>
            </a:lvl3pPr>
            <a:lvl4pPr marL="1371600" indent="0">
              <a:buNone/>
              <a:defRPr>
                <a:solidFill>
                  <a:srgbClr val="2AD2C9"/>
                </a:solidFill>
              </a:defRPr>
            </a:lvl4pPr>
            <a:lvl5pPr marL="1828800" indent="0">
              <a:buNone/>
              <a:defRPr>
                <a:solidFill>
                  <a:srgbClr val="2AD2C9"/>
                </a:solidFill>
              </a:defRPr>
            </a:lvl5pPr>
          </a:lstStyle>
          <a:p>
            <a:pPr lvl="0"/>
            <a:r>
              <a:rPr lang="en-US" dirty="0"/>
              <a:t>This is a sub headline if required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ECE209B-663D-4ADA-BDFB-ED4D67AB9B8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80400" y="3808800"/>
            <a:ext cx="5702400" cy="33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bg1"/>
                </a:solidFill>
                <a:latin typeface="Metronic Pro" panose="02000000000000000000" pitchFamily="2" charset="0"/>
              </a:defRPr>
            </a:lvl1pPr>
            <a:lvl2pPr marL="457200" indent="0">
              <a:buNone/>
              <a:defRPr sz="1100">
                <a:solidFill>
                  <a:schemeClr val="bg1"/>
                </a:solidFill>
              </a:defRPr>
            </a:lvl2pPr>
            <a:lvl3pPr marL="914400" indent="0">
              <a:buNone/>
              <a:defRPr sz="1100">
                <a:solidFill>
                  <a:schemeClr val="bg1"/>
                </a:solidFill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[date of presentation]</a:t>
            </a:r>
          </a:p>
        </p:txBody>
      </p:sp>
    </p:spTree>
    <p:extLst>
      <p:ext uri="{BB962C8B-B14F-4D97-AF65-F5344CB8AC3E}">
        <p14:creationId xmlns:p14="http://schemas.microsoft.com/office/powerpoint/2010/main" val="2726560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B8B3F-78C1-41CE-9D28-3047F0AAF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t"/>
          <a:lstStyle>
            <a:lvl1pPr>
              <a:defRPr/>
            </a:lvl1pPr>
          </a:lstStyle>
          <a:p>
            <a:r>
              <a:rPr lang="en-US" dirty="0"/>
              <a:t>This is your slide title</a:t>
            </a:r>
            <a:br>
              <a:rPr lang="en-US" dirty="0"/>
            </a:br>
            <a:r>
              <a:rPr lang="en-US" dirty="0"/>
              <a:t>A blank page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4238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0AE5EBC-634C-4EA9-BC5B-6E7CA3F9434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30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4B8B3F-78C1-41CE-9D28-3047F0AAF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This is your slide title</a:t>
            </a:r>
            <a:br>
              <a:rPr lang="en-US" dirty="0"/>
            </a:br>
            <a:r>
              <a:rPr lang="en-US" dirty="0"/>
              <a:t>A blank page</a:t>
            </a:r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61D282F-CEAC-4943-A574-B77C37975D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43444" y="6221929"/>
            <a:ext cx="2911468" cy="49109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1DE6FB4-92FD-48BA-BBB9-AB90D2B017F5}"/>
              </a:ext>
            </a:extLst>
          </p:cNvPr>
          <p:cNvCxnSpPr>
            <a:cxnSpLocks/>
          </p:cNvCxnSpPr>
          <p:nvPr userDrawn="1"/>
        </p:nvCxnSpPr>
        <p:spPr>
          <a:xfrm>
            <a:off x="495300" y="6176963"/>
            <a:ext cx="11201400" cy="0"/>
          </a:xfrm>
          <a:prstGeom prst="line">
            <a:avLst/>
          </a:prstGeom>
          <a:ln>
            <a:solidFill>
              <a:srgbClr val="8787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7216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D045E-7DF3-418B-8E25-59EB2F5ADD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7599" y="363600"/>
            <a:ext cx="11188011" cy="856800"/>
          </a:xfrm>
        </p:spPr>
        <p:txBody>
          <a:bodyPr anchor="t"/>
          <a:lstStyle>
            <a:lvl1pPr>
              <a:defRPr>
                <a:latin typeface="Metronic Pro Light" panose="02000000000000000000" pitchFamily="2" charset="0"/>
              </a:defRPr>
            </a:lvl1pPr>
          </a:lstStyle>
          <a:p>
            <a:r>
              <a:rPr lang="en-US" dirty="0"/>
              <a:t>This is your slide title.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7C777CF-E91D-45CA-B203-D224D32E472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06413" y="2643658"/>
            <a:ext cx="11189198" cy="2360023"/>
          </a:xfrm>
        </p:spPr>
        <p:txBody>
          <a:bodyPr>
            <a:noAutofit/>
          </a:bodyPr>
          <a:lstStyle>
            <a:lvl1pPr marL="228600" indent="-288000">
              <a:buClr>
                <a:srgbClr val="2AD2C9"/>
              </a:buClr>
              <a:buSzPct val="130000"/>
              <a:buFont typeface="Metronic Pro Light" panose="02000000000000000000" pitchFamily="2" charset="0"/>
              <a:buChar char="+"/>
              <a:defRPr sz="1800">
                <a:solidFill>
                  <a:srgbClr val="404041"/>
                </a:solidFill>
                <a:latin typeface="Metronic Pro Light" panose="02000000000000000000" pitchFamily="2" charset="0"/>
              </a:defRPr>
            </a:lvl1pPr>
            <a:lvl2pPr marL="685800" indent="-228600">
              <a:buClr>
                <a:srgbClr val="2AD2C9"/>
              </a:buClr>
              <a:buFont typeface="Metronic Pro Light" panose="02000000000000000000" pitchFamily="2" charset="0"/>
              <a:buChar char="+"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2pPr>
            <a:lvl3pPr marL="1143000" indent="-228600">
              <a:buClr>
                <a:srgbClr val="2AD2C9"/>
              </a:buClr>
              <a:buFont typeface="Metronic Pro Light" panose="02000000000000000000" pitchFamily="2" charset="0"/>
              <a:buChar char="+"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3pPr>
            <a:lvl4pPr marL="1600200" indent="-228600">
              <a:buClr>
                <a:srgbClr val="2AD2C9"/>
              </a:buClr>
              <a:buFont typeface="Metronic Pro Light" panose="02000000000000000000" pitchFamily="2" charset="0"/>
              <a:buChar char="+"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4pPr>
            <a:lvl5pPr marL="2057400" indent="-228600">
              <a:buClr>
                <a:srgbClr val="2AD2C9"/>
              </a:buClr>
              <a:buFont typeface="Metronic Pro Light" panose="02000000000000000000" pitchFamily="2" charset="0"/>
              <a:buChar char="+"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FF8689-3612-4959-80F2-89C22F63B4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6413" y="1506538"/>
            <a:ext cx="11188700" cy="383222"/>
          </a:xfrm>
        </p:spPr>
        <p:txBody>
          <a:bodyPr/>
          <a:lstStyle>
            <a:lvl1pPr marL="0" indent="0">
              <a:buNone/>
              <a:defRPr sz="2300">
                <a:solidFill>
                  <a:srgbClr val="404041"/>
                </a:solidFill>
              </a:defRPr>
            </a:lvl1pPr>
            <a:lvl2pPr marL="0" indent="0">
              <a:spcBef>
                <a:spcPts val="1000"/>
              </a:spcBef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2pPr>
            <a:lvl3pPr marL="0" indent="0">
              <a:spcBef>
                <a:spcPts val="1000"/>
              </a:spcBef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3pPr>
            <a:lvl4pPr marL="0" indent="0">
              <a:spcBef>
                <a:spcPts val="1000"/>
              </a:spcBef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4pPr>
            <a:lvl5pPr marL="0" indent="0">
              <a:spcBef>
                <a:spcPts val="1000"/>
              </a:spcBef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3503C441-7EBB-4791-8B66-806CB208DC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6413" y="2064824"/>
            <a:ext cx="11188010" cy="383222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40404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This is your introduction style.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3940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D045E-7DF3-418B-8E25-59EB2F5ADD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7599" y="363600"/>
            <a:ext cx="11188011" cy="856800"/>
          </a:xfrm>
        </p:spPr>
        <p:txBody>
          <a:bodyPr anchor="t"/>
          <a:lstStyle>
            <a:lvl1pPr>
              <a:defRPr>
                <a:latin typeface="Metronic Pro Light" panose="02000000000000000000" pitchFamily="2" charset="0"/>
              </a:defRPr>
            </a:lvl1pPr>
          </a:lstStyle>
          <a:p>
            <a:r>
              <a:rPr lang="en-US" dirty="0"/>
              <a:t>This is your slide title.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7C777CF-E91D-45CA-B203-D224D32E472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06413" y="2641418"/>
            <a:ext cx="5372443" cy="2360023"/>
          </a:xfrm>
        </p:spPr>
        <p:txBody>
          <a:bodyPr>
            <a:noAutofit/>
          </a:bodyPr>
          <a:lstStyle>
            <a:lvl1pPr marL="228600" indent="-288000">
              <a:buClr>
                <a:srgbClr val="2AD2C9"/>
              </a:buClr>
              <a:buSzPct val="130000"/>
              <a:buFont typeface="Metronic Pro Light" panose="02000000000000000000" pitchFamily="2" charset="0"/>
              <a:buChar char="+"/>
              <a:defRPr sz="1800">
                <a:solidFill>
                  <a:srgbClr val="404041"/>
                </a:solidFill>
                <a:latin typeface="Metronic Pro Light" panose="02000000000000000000" pitchFamily="2" charset="0"/>
              </a:defRPr>
            </a:lvl1pPr>
            <a:lvl2pPr marL="685800" indent="-228600">
              <a:buClr>
                <a:srgbClr val="2AD2C9"/>
              </a:buClr>
              <a:buFont typeface="Metronic Pro Light" panose="02000000000000000000" pitchFamily="2" charset="0"/>
              <a:buChar char="+"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2pPr>
            <a:lvl3pPr marL="1143000" indent="-228600">
              <a:buClr>
                <a:srgbClr val="2AD2C9"/>
              </a:buClr>
              <a:buFont typeface="Metronic Pro Light" panose="02000000000000000000" pitchFamily="2" charset="0"/>
              <a:buChar char="+"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3pPr>
            <a:lvl4pPr marL="1600200" indent="-228600">
              <a:buClr>
                <a:srgbClr val="2AD2C9"/>
              </a:buClr>
              <a:buFont typeface="Metronic Pro Light" panose="02000000000000000000" pitchFamily="2" charset="0"/>
              <a:buChar char="+"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4pPr>
            <a:lvl5pPr marL="2057400" indent="-228600">
              <a:buClr>
                <a:srgbClr val="2AD2C9"/>
              </a:buClr>
              <a:buFont typeface="Metronic Pro Light" panose="02000000000000000000" pitchFamily="2" charset="0"/>
              <a:buChar char="+"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FF8689-3612-4959-80F2-89C22F63B4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6413" y="1506538"/>
            <a:ext cx="5372204" cy="383222"/>
          </a:xfrm>
        </p:spPr>
        <p:txBody>
          <a:bodyPr/>
          <a:lstStyle>
            <a:lvl1pPr marL="0" indent="0">
              <a:buNone/>
              <a:defRPr sz="2300">
                <a:solidFill>
                  <a:srgbClr val="404041"/>
                </a:solidFill>
              </a:defRPr>
            </a:lvl1pPr>
            <a:lvl2pPr marL="0" indent="0">
              <a:spcBef>
                <a:spcPts val="1000"/>
              </a:spcBef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2pPr>
            <a:lvl3pPr marL="0" indent="0">
              <a:spcBef>
                <a:spcPts val="1000"/>
              </a:spcBef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3pPr>
            <a:lvl4pPr marL="0" indent="0">
              <a:spcBef>
                <a:spcPts val="1000"/>
              </a:spcBef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4pPr>
            <a:lvl5pPr marL="0" indent="0">
              <a:spcBef>
                <a:spcPts val="1000"/>
              </a:spcBef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3503C441-7EBB-4791-8B66-806CB208DC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6413" y="2064823"/>
            <a:ext cx="5371873" cy="38322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40404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This is your introduction style.</a:t>
            </a:r>
            <a:endParaRPr lang="en-GB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87AE043D-D5AD-484C-BE57-2278D7E57A7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3406" y="2641418"/>
            <a:ext cx="5372443" cy="2360023"/>
          </a:xfrm>
        </p:spPr>
        <p:txBody>
          <a:bodyPr>
            <a:noAutofit/>
          </a:bodyPr>
          <a:lstStyle>
            <a:lvl1pPr marL="228600" indent="-288000">
              <a:buClr>
                <a:srgbClr val="2AD2C9"/>
              </a:buClr>
              <a:buSzPct val="130000"/>
              <a:buFont typeface="Metronic Pro Light" panose="02000000000000000000" pitchFamily="2" charset="0"/>
              <a:buChar char="+"/>
              <a:defRPr sz="1800">
                <a:solidFill>
                  <a:srgbClr val="404041"/>
                </a:solidFill>
                <a:latin typeface="Metronic Pro Light" panose="02000000000000000000" pitchFamily="2" charset="0"/>
              </a:defRPr>
            </a:lvl1pPr>
            <a:lvl2pPr marL="685800" indent="-228600">
              <a:buClr>
                <a:srgbClr val="2AD2C9"/>
              </a:buClr>
              <a:buFont typeface="Metronic Pro Light" panose="02000000000000000000" pitchFamily="2" charset="0"/>
              <a:buChar char="+"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2pPr>
            <a:lvl3pPr marL="1143000" indent="-228600">
              <a:buClr>
                <a:srgbClr val="2AD2C9"/>
              </a:buClr>
              <a:buFont typeface="Metronic Pro Light" panose="02000000000000000000" pitchFamily="2" charset="0"/>
              <a:buChar char="+"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3pPr>
            <a:lvl4pPr marL="1600200" indent="-228600">
              <a:buClr>
                <a:srgbClr val="2AD2C9"/>
              </a:buClr>
              <a:buFont typeface="Metronic Pro Light" panose="02000000000000000000" pitchFamily="2" charset="0"/>
              <a:buChar char="+"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4pPr>
            <a:lvl5pPr marL="2057400" indent="-228600">
              <a:buClr>
                <a:srgbClr val="2AD2C9"/>
              </a:buClr>
              <a:buFont typeface="Metronic Pro Light" panose="02000000000000000000" pitchFamily="2" charset="0"/>
              <a:buChar char="+"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0F0F049F-EDB4-42E3-BB29-4BC35141BC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23406" y="1506538"/>
            <a:ext cx="5372204" cy="383222"/>
          </a:xfrm>
        </p:spPr>
        <p:txBody>
          <a:bodyPr/>
          <a:lstStyle>
            <a:lvl1pPr marL="0" indent="0">
              <a:buNone/>
              <a:defRPr sz="2300">
                <a:solidFill>
                  <a:srgbClr val="404041"/>
                </a:solidFill>
              </a:defRPr>
            </a:lvl1pPr>
            <a:lvl2pPr marL="0" indent="0">
              <a:spcBef>
                <a:spcPts val="1000"/>
              </a:spcBef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2pPr>
            <a:lvl3pPr marL="0" indent="0">
              <a:spcBef>
                <a:spcPts val="1000"/>
              </a:spcBef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3pPr>
            <a:lvl4pPr marL="0" indent="0">
              <a:spcBef>
                <a:spcPts val="1000"/>
              </a:spcBef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4pPr>
            <a:lvl5pPr marL="0" indent="0">
              <a:spcBef>
                <a:spcPts val="1000"/>
              </a:spcBef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83F0897-0812-4943-8225-1DF629B813E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23406" y="2064823"/>
            <a:ext cx="5371873" cy="38322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40404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This is your introduction style.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77724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D045E-7DF3-418B-8E25-59EB2F5ADD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7600" y="363600"/>
            <a:ext cx="11186836" cy="856800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 dirty="0"/>
              <a:t>This is your slide title.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2F6F194-ED0D-4CBC-B987-181C92BAFB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6800" y="2064823"/>
            <a:ext cx="5400000" cy="38322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40404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This is your introduction style.</a:t>
            </a:r>
            <a:endParaRPr lang="en-GB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FCA5309-9CAA-4A86-8735-2B3BBD0991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7600" y="5198911"/>
            <a:ext cx="5388376" cy="691317"/>
          </a:xfrm>
        </p:spPr>
        <p:txBody>
          <a:bodyPr>
            <a:noAutofit/>
          </a:bodyPr>
          <a:lstStyle>
            <a:lvl1pPr marL="0" indent="0">
              <a:buNone/>
              <a:defRPr sz="1600" b="0" i="0" baseline="0">
                <a:solidFill>
                  <a:srgbClr val="2AD2C9"/>
                </a:solidFill>
              </a:defRPr>
            </a:lvl1pPr>
            <a:lvl2pPr marL="0" indent="0">
              <a:buNone/>
              <a:defRPr sz="1100" b="1" i="0" baseline="0">
                <a:solidFill>
                  <a:srgbClr val="2AD2C9"/>
                </a:solidFill>
              </a:defRPr>
            </a:lvl2pPr>
            <a:lvl3pPr marL="0" indent="0">
              <a:buNone/>
              <a:defRPr sz="1100" b="1" i="0" baseline="0">
                <a:solidFill>
                  <a:srgbClr val="2AD2C9"/>
                </a:solidFill>
              </a:defRPr>
            </a:lvl3pPr>
            <a:lvl4pPr marL="0" indent="0">
              <a:buNone/>
              <a:defRPr sz="1100" b="1" i="0" baseline="0">
                <a:solidFill>
                  <a:srgbClr val="2AD2C9"/>
                </a:solidFill>
              </a:defRPr>
            </a:lvl4pPr>
            <a:lvl5pPr marL="0" indent="0">
              <a:buNone/>
              <a:defRPr sz="1100" b="1" i="0" baseline="0">
                <a:solidFill>
                  <a:srgbClr val="2AD2C9"/>
                </a:solidFill>
              </a:defRPr>
            </a:lvl5pPr>
          </a:lstStyle>
          <a:p>
            <a:pPr lvl="0"/>
            <a:r>
              <a:rPr lang="en-US" dirty="0"/>
              <a:t>This is your statement style.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BB974D78-3B74-4098-9341-33DEF38714B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7600" y="2632711"/>
            <a:ext cx="5388376" cy="1490799"/>
          </a:xfrm>
        </p:spPr>
        <p:txBody>
          <a:bodyPr>
            <a:noAutofit/>
          </a:bodyPr>
          <a:lstStyle>
            <a:lvl1pPr marL="0" indent="0">
              <a:buClr>
                <a:srgbClr val="2AD2C9"/>
              </a:buClr>
              <a:buFont typeface="Arial" panose="020B0604020202020204" pitchFamily="34" charset="0"/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1pPr>
            <a:lvl2pPr marL="457200" indent="0">
              <a:buClr>
                <a:srgbClr val="2AD2C9"/>
              </a:buClr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2pPr>
            <a:lvl3pPr marL="914400" indent="0">
              <a:buClr>
                <a:srgbClr val="2AD2C9"/>
              </a:buClr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3pPr>
            <a:lvl4pPr marL="1371600" indent="0">
              <a:buClr>
                <a:srgbClr val="2AD2C9"/>
              </a:buClr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4pPr>
            <a:lvl5pPr marL="1828800" indent="0">
              <a:buClr>
                <a:srgbClr val="2AD2C9"/>
              </a:buClr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5pPr>
          </a:lstStyle>
          <a:p>
            <a:pPr lvl="0"/>
            <a:r>
              <a:rPr lang="en-US" dirty="0"/>
              <a:t>This is your body copy style.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1D3AF36-4E58-4F99-8A7E-DE739EF7D37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6413" y="1506538"/>
            <a:ext cx="5372204" cy="383222"/>
          </a:xfrm>
        </p:spPr>
        <p:txBody>
          <a:bodyPr/>
          <a:lstStyle>
            <a:lvl1pPr marL="0" indent="0">
              <a:buNone/>
              <a:defRPr sz="2300">
                <a:solidFill>
                  <a:srgbClr val="404041"/>
                </a:solidFill>
              </a:defRPr>
            </a:lvl1pPr>
            <a:lvl2pPr marL="0" indent="0">
              <a:spcBef>
                <a:spcPts val="1000"/>
              </a:spcBef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2pPr>
            <a:lvl3pPr marL="0" indent="0">
              <a:spcBef>
                <a:spcPts val="1000"/>
              </a:spcBef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3pPr>
            <a:lvl4pPr marL="0" indent="0">
              <a:spcBef>
                <a:spcPts val="1000"/>
              </a:spcBef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4pPr>
            <a:lvl5pPr marL="0" indent="0">
              <a:spcBef>
                <a:spcPts val="1000"/>
              </a:spcBef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8078EDE-951F-414B-BA62-D22710D2612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13385" y="2064823"/>
            <a:ext cx="5400000" cy="38322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40404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This is your introduction style.</a:t>
            </a:r>
            <a:endParaRPr lang="en-GB" dirty="0"/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1140DD64-2F8B-4238-8DB0-80FD3D5FB77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24185" y="5198911"/>
            <a:ext cx="5388376" cy="691317"/>
          </a:xfrm>
        </p:spPr>
        <p:txBody>
          <a:bodyPr>
            <a:noAutofit/>
          </a:bodyPr>
          <a:lstStyle>
            <a:lvl1pPr marL="0" indent="0">
              <a:buNone/>
              <a:defRPr sz="1600" b="0" i="0" baseline="0">
                <a:solidFill>
                  <a:srgbClr val="2AD2C9"/>
                </a:solidFill>
              </a:defRPr>
            </a:lvl1pPr>
            <a:lvl2pPr marL="0" indent="0">
              <a:buNone/>
              <a:defRPr sz="1100" b="1" i="0" baseline="0">
                <a:solidFill>
                  <a:srgbClr val="2AD2C9"/>
                </a:solidFill>
              </a:defRPr>
            </a:lvl2pPr>
            <a:lvl3pPr marL="0" indent="0">
              <a:buNone/>
              <a:defRPr sz="1100" b="1" i="0" baseline="0">
                <a:solidFill>
                  <a:srgbClr val="2AD2C9"/>
                </a:solidFill>
              </a:defRPr>
            </a:lvl3pPr>
            <a:lvl4pPr marL="0" indent="0">
              <a:buNone/>
              <a:defRPr sz="1100" b="1" i="0" baseline="0">
                <a:solidFill>
                  <a:srgbClr val="2AD2C9"/>
                </a:solidFill>
              </a:defRPr>
            </a:lvl4pPr>
            <a:lvl5pPr marL="0" indent="0">
              <a:buNone/>
              <a:defRPr sz="1100" b="1" i="0" baseline="0">
                <a:solidFill>
                  <a:srgbClr val="2AD2C9"/>
                </a:solidFill>
              </a:defRPr>
            </a:lvl5pPr>
          </a:lstStyle>
          <a:p>
            <a:pPr lvl="0"/>
            <a:r>
              <a:rPr lang="en-US" dirty="0"/>
              <a:t>This is your statement style.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B1A98DEF-94F3-4F88-81B8-F0884246B12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24185" y="2632711"/>
            <a:ext cx="5388376" cy="1490799"/>
          </a:xfrm>
        </p:spPr>
        <p:txBody>
          <a:bodyPr>
            <a:noAutofit/>
          </a:bodyPr>
          <a:lstStyle>
            <a:lvl1pPr marL="228600" indent="-228600">
              <a:buClr>
                <a:srgbClr val="2AD2C9"/>
              </a:buClr>
              <a:buSzPct val="130000"/>
              <a:buFont typeface="Metronic Pro Light" panose="02000000000000000000" pitchFamily="2" charset="0"/>
              <a:buChar char="+"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1pPr>
            <a:lvl2pPr marL="685800" indent="-228600">
              <a:buClr>
                <a:srgbClr val="2AD2C9"/>
              </a:buClr>
              <a:buFont typeface="Metronic Pro Light" panose="02000000000000000000" pitchFamily="2" charset="0"/>
              <a:buChar char="+"/>
              <a:defRPr sz="1400">
                <a:solidFill>
                  <a:srgbClr val="404041"/>
                </a:solidFill>
                <a:latin typeface="Metronic Pro Light" panose="02000000000000000000" pitchFamily="2" charset="0"/>
              </a:defRPr>
            </a:lvl2pPr>
            <a:lvl3pPr marL="1143000" indent="-228600">
              <a:buClr>
                <a:srgbClr val="2AD2C9"/>
              </a:buClr>
              <a:buFont typeface="Metronic Pro Light" panose="02000000000000000000" pitchFamily="2" charset="0"/>
              <a:buChar char="+"/>
              <a:defRPr sz="1400">
                <a:solidFill>
                  <a:srgbClr val="404041"/>
                </a:solidFill>
                <a:latin typeface="Metronic Pro Light" panose="02000000000000000000" pitchFamily="2" charset="0"/>
              </a:defRPr>
            </a:lvl3pPr>
            <a:lvl4pPr marL="1600200" indent="-228600">
              <a:buClr>
                <a:srgbClr val="2AD2C9"/>
              </a:buClr>
              <a:buFont typeface="Metronic Pro Light" panose="02000000000000000000" pitchFamily="2" charset="0"/>
              <a:buChar char="+"/>
              <a:defRPr sz="1400">
                <a:solidFill>
                  <a:srgbClr val="404041"/>
                </a:solidFill>
                <a:latin typeface="Metronic Pro Light" panose="02000000000000000000" pitchFamily="2" charset="0"/>
              </a:defRPr>
            </a:lvl4pPr>
            <a:lvl5pPr marL="2057400" indent="-228600">
              <a:buClr>
                <a:srgbClr val="2AD2C9"/>
              </a:buClr>
              <a:buFont typeface="Metronic Pro Light" panose="02000000000000000000" pitchFamily="2" charset="0"/>
              <a:buChar char="+"/>
              <a:defRPr sz="1400">
                <a:solidFill>
                  <a:srgbClr val="404041"/>
                </a:solidFill>
                <a:latin typeface="Metronic Pro Light" panose="02000000000000000000" pitchFamily="2" charset="0"/>
              </a:defRPr>
            </a:lvl5pPr>
          </a:lstStyle>
          <a:p>
            <a:pPr lvl="0"/>
            <a:r>
              <a:rPr lang="en-US" dirty="0"/>
              <a:t>This is your body copy bullet point style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1249CA9A-54E3-4721-B55F-83B813456B2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22998" y="1506538"/>
            <a:ext cx="5372204" cy="383222"/>
          </a:xfrm>
        </p:spPr>
        <p:txBody>
          <a:bodyPr/>
          <a:lstStyle>
            <a:lvl1pPr marL="0" indent="0">
              <a:buNone/>
              <a:defRPr sz="2300">
                <a:solidFill>
                  <a:srgbClr val="404041"/>
                </a:solidFill>
              </a:defRPr>
            </a:lvl1pPr>
            <a:lvl2pPr marL="0" indent="0">
              <a:spcBef>
                <a:spcPts val="1000"/>
              </a:spcBef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2pPr>
            <a:lvl3pPr marL="0" indent="0">
              <a:spcBef>
                <a:spcPts val="1000"/>
              </a:spcBef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3pPr>
            <a:lvl4pPr marL="0" indent="0">
              <a:spcBef>
                <a:spcPts val="1000"/>
              </a:spcBef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4pPr>
            <a:lvl5pPr marL="0" indent="0">
              <a:spcBef>
                <a:spcPts val="1000"/>
              </a:spcBef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44497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Text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D045E-7DF3-418B-8E25-59EB2F5ADD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7600" y="363600"/>
            <a:ext cx="11186836" cy="856800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 dirty="0"/>
              <a:t>This is your slide title.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2F6F194-ED0D-4CBC-B987-181C92BAFB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6800" y="1506538"/>
            <a:ext cx="2542491" cy="365805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40404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This is your title.</a:t>
            </a:r>
            <a:endParaRPr lang="en-GB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BB974D78-3B74-4098-9341-33DEF38714B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7600" y="2138284"/>
            <a:ext cx="2542491" cy="3644207"/>
          </a:xfrm>
        </p:spPr>
        <p:txBody>
          <a:bodyPr>
            <a:noAutofit/>
          </a:bodyPr>
          <a:lstStyle>
            <a:lvl1pPr marL="0" indent="0">
              <a:buClr>
                <a:srgbClr val="2AD2C9"/>
              </a:buClr>
              <a:buFont typeface="Arial" panose="020B0604020202020204" pitchFamily="34" charset="0"/>
              <a:buNone/>
              <a:defRPr sz="1400">
                <a:solidFill>
                  <a:srgbClr val="404041"/>
                </a:solidFill>
                <a:latin typeface="Metronic Pro Light" panose="02000000000000000000" pitchFamily="2" charset="0"/>
              </a:defRPr>
            </a:lvl1pPr>
            <a:lvl2pPr marL="457200" indent="0">
              <a:buClr>
                <a:srgbClr val="2AD2C9"/>
              </a:buClr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2pPr>
            <a:lvl3pPr marL="914400" indent="0">
              <a:buClr>
                <a:srgbClr val="2AD2C9"/>
              </a:buClr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3pPr>
            <a:lvl4pPr marL="1371600" indent="0">
              <a:buClr>
                <a:srgbClr val="2AD2C9"/>
              </a:buClr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4pPr>
            <a:lvl5pPr marL="1828800" indent="0">
              <a:buClr>
                <a:srgbClr val="2AD2C9"/>
              </a:buClr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5pPr>
          </a:lstStyle>
          <a:p>
            <a:pPr lvl="0"/>
            <a:r>
              <a:rPr lang="en-US" dirty="0"/>
              <a:t>This is your body copy style.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AF6BC391-715E-49C0-B33E-6F21E6AB729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81848" y="1506538"/>
            <a:ext cx="2542491" cy="365805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40404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This is your title.</a:t>
            </a:r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1709AEF-3B5C-4CF4-BF14-3E7E8BE77C5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81848" y="2138284"/>
            <a:ext cx="2542491" cy="3644207"/>
          </a:xfrm>
        </p:spPr>
        <p:txBody>
          <a:bodyPr>
            <a:noAutofit/>
          </a:bodyPr>
          <a:lstStyle>
            <a:lvl1pPr marL="180000" indent="-180000">
              <a:buClr>
                <a:srgbClr val="2AD2C9"/>
              </a:buClr>
              <a:buFont typeface="+mj-lt"/>
              <a:buAutoNum type="arabicPeriod"/>
              <a:defRPr sz="1400">
                <a:solidFill>
                  <a:srgbClr val="404041"/>
                </a:solidFill>
                <a:latin typeface="Metronic Pro Light" panose="02000000000000000000" pitchFamily="2" charset="0"/>
              </a:defRPr>
            </a:lvl1pPr>
            <a:lvl2pPr marL="457200" indent="0">
              <a:buClr>
                <a:srgbClr val="2AD2C9"/>
              </a:buClr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2pPr>
            <a:lvl3pPr marL="914400" indent="0">
              <a:buClr>
                <a:srgbClr val="2AD2C9"/>
              </a:buClr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3pPr>
            <a:lvl4pPr marL="1371600" indent="0">
              <a:buClr>
                <a:srgbClr val="2AD2C9"/>
              </a:buClr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4pPr>
            <a:lvl5pPr marL="1828800" indent="0">
              <a:buClr>
                <a:srgbClr val="2AD2C9"/>
              </a:buClr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5pPr>
          </a:lstStyle>
          <a:p>
            <a:pPr lvl="0"/>
            <a:r>
              <a:rPr lang="en-US" dirty="0"/>
              <a:t>This is your number style.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endParaRPr lang="en-US" dirty="0"/>
          </a:p>
          <a:p>
            <a:pPr lvl="0"/>
            <a:r>
              <a:rPr lang="en-US" dirty="0"/>
              <a:t>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155FE1CB-6705-409D-AC9B-5E68F11A003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66896" y="1506538"/>
            <a:ext cx="2542491" cy="365805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40404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This is your title.</a:t>
            </a:r>
            <a:endParaRPr lang="en-GB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3A4FBA6-113C-401C-B908-9C5177A016C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66896" y="2558307"/>
            <a:ext cx="2542491" cy="1186379"/>
          </a:xfrm>
        </p:spPr>
        <p:txBody>
          <a:bodyPr>
            <a:noAutofit/>
          </a:bodyPr>
          <a:lstStyle>
            <a:lvl1pPr marL="0" indent="0">
              <a:buClr>
                <a:srgbClr val="2AD2C9"/>
              </a:buClr>
              <a:buFont typeface="Arial" panose="020B0604020202020204" pitchFamily="34" charset="0"/>
              <a:buNone/>
              <a:defRPr sz="1400">
                <a:solidFill>
                  <a:srgbClr val="404041"/>
                </a:solidFill>
                <a:latin typeface="Metronic Pro Light" panose="02000000000000000000" pitchFamily="2" charset="0"/>
              </a:defRPr>
            </a:lvl1pPr>
            <a:lvl2pPr marL="457200" indent="0">
              <a:buClr>
                <a:srgbClr val="2AD2C9"/>
              </a:buClr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2pPr>
            <a:lvl3pPr marL="914400" indent="0">
              <a:buClr>
                <a:srgbClr val="2AD2C9"/>
              </a:buClr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3pPr>
            <a:lvl4pPr marL="1371600" indent="0">
              <a:buClr>
                <a:srgbClr val="2AD2C9"/>
              </a:buClr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4pPr>
            <a:lvl5pPr marL="1828800" indent="0">
              <a:buClr>
                <a:srgbClr val="2AD2C9"/>
              </a:buClr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5pPr>
          </a:lstStyle>
          <a:p>
            <a:pPr lvl="0"/>
            <a:r>
              <a:rPr lang="en-US" dirty="0"/>
              <a:t>This is your body copy style.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3C4BD205-495C-4902-9AD9-479E305090F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51945" y="1506538"/>
            <a:ext cx="2542491" cy="365805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40404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This is your title.</a:t>
            </a:r>
            <a:endParaRPr lang="en-GB" dirty="0"/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0AA9A7D5-63AD-4375-AC66-BFD6C2DBE9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66896" y="2138284"/>
            <a:ext cx="2542491" cy="282699"/>
          </a:xfrm>
        </p:spPr>
        <p:txBody>
          <a:bodyPr>
            <a:noAutofit/>
          </a:bodyPr>
          <a:lstStyle>
            <a:lvl1pPr marL="0" indent="0">
              <a:buNone/>
              <a:defRPr sz="1400" b="0" i="0" baseline="0">
                <a:solidFill>
                  <a:srgbClr val="2AD2C9"/>
                </a:solidFill>
              </a:defRPr>
            </a:lvl1pPr>
            <a:lvl2pPr marL="0" indent="0">
              <a:buNone/>
              <a:defRPr sz="1100" b="1" i="0" baseline="0">
                <a:solidFill>
                  <a:srgbClr val="2AD2C9"/>
                </a:solidFill>
              </a:defRPr>
            </a:lvl2pPr>
            <a:lvl3pPr marL="0" indent="0">
              <a:buNone/>
              <a:defRPr sz="1100" b="1" i="0" baseline="0">
                <a:solidFill>
                  <a:srgbClr val="2AD2C9"/>
                </a:solidFill>
              </a:defRPr>
            </a:lvl3pPr>
            <a:lvl4pPr marL="0" indent="0">
              <a:buNone/>
              <a:defRPr sz="1100" b="1" i="0" baseline="0">
                <a:solidFill>
                  <a:srgbClr val="2AD2C9"/>
                </a:solidFill>
              </a:defRPr>
            </a:lvl4pPr>
            <a:lvl5pPr marL="0" indent="0">
              <a:buNone/>
              <a:defRPr sz="1100" b="1" i="0" baseline="0">
                <a:solidFill>
                  <a:srgbClr val="2AD2C9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  <a:endParaRPr lang="en-GB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0AB563E2-4888-43B3-A3CF-4F12D4270D5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66896" y="4395816"/>
            <a:ext cx="2542491" cy="1386675"/>
          </a:xfrm>
        </p:spPr>
        <p:txBody>
          <a:bodyPr>
            <a:noAutofit/>
          </a:bodyPr>
          <a:lstStyle>
            <a:lvl1pPr marL="0" indent="0">
              <a:buClr>
                <a:srgbClr val="2AD2C9"/>
              </a:buClr>
              <a:buFont typeface="Arial" panose="020B0604020202020204" pitchFamily="34" charset="0"/>
              <a:buNone/>
              <a:defRPr sz="1400">
                <a:solidFill>
                  <a:srgbClr val="404041"/>
                </a:solidFill>
                <a:latin typeface="Metronic Pro Light" panose="02000000000000000000" pitchFamily="2" charset="0"/>
              </a:defRPr>
            </a:lvl1pPr>
            <a:lvl2pPr marL="457200" indent="0">
              <a:buClr>
                <a:srgbClr val="2AD2C9"/>
              </a:buClr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2pPr>
            <a:lvl3pPr marL="914400" indent="0">
              <a:buClr>
                <a:srgbClr val="2AD2C9"/>
              </a:buClr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3pPr>
            <a:lvl4pPr marL="1371600" indent="0">
              <a:buClr>
                <a:srgbClr val="2AD2C9"/>
              </a:buClr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4pPr>
            <a:lvl5pPr marL="1828800" indent="0">
              <a:buClr>
                <a:srgbClr val="2AD2C9"/>
              </a:buClr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5pPr>
          </a:lstStyle>
          <a:p>
            <a:pPr lvl="0"/>
            <a:r>
              <a:rPr lang="en-US" dirty="0"/>
              <a:t>This is your body copy style.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3677E4F6-A5B5-4503-8D5A-4C148A4FDC4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66896" y="3975793"/>
            <a:ext cx="2542491" cy="282699"/>
          </a:xfrm>
        </p:spPr>
        <p:txBody>
          <a:bodyPr>
            <a:noAutofit/>
          </a:bodyPr>
          <a:lstStyle>
            <a:lvl1pPr marL="0" indent="0">
              <a:buNone/>
              <a:defRPr sz="1400" b="0" i="0" baseline="0">
                <a:solidFill>
                  <a:srgbClr val="2AD2C9"/>
                </a:solidFill>
              </a:defRPr>
            </a:lvl1pPr>
            <a:lvl2pPr marL="0" indent="0">
              <a:buNone/>
              <a:defRPr sz="1100" b="1" i="0" baseline="0">
                <a:solidFill>
                  <a:srgbClr val="2AD2C9"/>
                </a:solidFill>
              </a:defRPr>
            </a:lvl2pPr>
            <a:lvl3pPr marL="0" indent="0">
              <a:buNone/>
              <a:defRPr sz="1100" b="1" i="0" baseline="0">
                <a:solidFill>
                  <a:srgbClr val="2AD2C9"/>
                </a:solidFill>
              </a:defRPr>
            </a:lvl3pPr>
            <a:lvl4pPr marL="0" indent="0">
              <a:buNone/>
              <a:defRPr sz="1100" b="1" i="0" baseline="0">
                <a:solidFill>
                  <a:srgbClr val="2AD2C9"/>
                </a:solidFill>
              </a:defRPr>
            </a:lvl4pPr>
            <a:lvl5pPr marL="0" indent="0">
              <a:buNone/>
              <a:defRPr sz="1100" b="1" i="0" baseline="0">
                <a:solidFill>
                  <a:srgbClr val="2AD2C9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  <a:endParaRPr lang="en-GB" dirty="0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A3DC3CE-8A7B-4D20-8ECA-F8FBF6050B9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51943" y="2138284"/>
            <a:ext cx="2542491" cy="3644207"/>
          </a:xfrm>
        </p:spPr>
        <p:txBody>
          <a:bodyPr>
            <a:noAutofit/>
          </a:bodyPr>
          <a:lstStyle>
            <a:lvl1pPr marL="228600" indent="-228600">
              <a:buClr>
                <a:srgbClr val="2AD2C9"/>
              </a:buClr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>
                <a:solidFill>
                  <a:srgbClr val="404041"/>
                </a:solidFill>
                <a:latin typeface="Metronic Pro Light" panose="02000000000000000000" pitchFamily="2" charset="0"/>
              </a:defRPr>
            </a:lvl1pPr>
            <a:lvl2pPr>
              <a:buClr>
                <a:srgbClr val="2AD2C9"/>
              </a:buClr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2pPr>
            <a:lvl3pPr>
              <a:buClr>
                <a:srgbClr val="2AD2C9"/>
              </a:buClr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3pPr>
            <a:lvl4pPr>
              <a:buClr>
                <a:srgbClr val="2AD2C9"/>
              </a:buClr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4pPr>
            <a:lvl5pPr>
              <a:buClr>
                <a:srgbClr val="2AD2C9"/>
              </a:buClr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5pPr>
          </a:lstStyle>
          <a:p>
            <a:pPr lvl="0"/>
            <a:r>
              <a:rPr lang="en-US" dirty="0"/>
              <a:t>This is your body copy bullet point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41678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Large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D045E-7DF3-418B-8E25-59EB2F5ADD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7600" y="363600"/>
            <a:ext cx="5387189" cy="856800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 dirty="0"/>
              <a:t>This is your slide title.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2F6F194-ED0D-4CBC-B987-181C92BAFB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6800" y="1507430"/>
            <a:ext cx="5400000" cy="38322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40404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This is your introduction style.</a:t>
            </a:r>
            <a:endParaRPr lang="en-GB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BB974D78-3B74-4098-9341-33DEF38714B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7600" y="2101490"/>
            <a:ext cx="5388376" cy="659758"/>
          </a:xfrm>
        </p:spPr>
        <p:txBody>
          <a:bodyPr>
            <a:noAutofit/>
          </a:bodyPr>
          <a:lstStyle>
            <a:lvl1pPr marL="0" indent="0">
              <a:buClr>
                <a:srgbClr val="2AD2C9"/>
              </a:buClr>
              <a:buFont typeface="Arial" panose="020B0604020202020204" pitchFamily="34" charset="0"/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1pPr>
            <a:lvl2pPr marL="457200" indent="0">
              <a:buClr>
                <a:srgbClr val="2AD2C9"/>
              </a:buClr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2pPr>
            <a:lvl3pPr marL="914400" indent="0">
              <a:buClr>
                <a:srgbClr val="2AD2C9"/>
              </a:buClr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3pPr>
            <a:lvl4pPr marL="1371600" indent="0">
              <a:buClr>
                <a:srgbClr val="2AD2C9"/>
              </a:buClr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4pPr>
            <a:lvl5pPr marL="1828800" indent="0">
              <a:buClr>
                <a:srgbClr val="2AD2C9"/>
              </a:buClr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5pPr>
          </a:lstStyle>
          <a:p>
            <a:pPr lvl="0"/>
            <a:r>
              <a:rPr lang="en-US" dirty="0"/>
              <a:t>This is your body copy style.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B1A98DEF-94F3-4F88-81B8-F0884246B12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6413" y="2947743"/>
            <a:ext cx="5388376" cy="1490799"/>
          </a:xfrm>
        </p:spPr>
        <p:txBody>
          <a:bodyPr>
            <a:noAutofit/>
          </a:bodyPr>
          <a:lstStyle>
            <a:lvl1pPr marL="228600" indent="-228600">
              <a:buClr>
                <a:srgbClr val="2AD2C9"/>
              </a:buClr>
              <a:buSzPct val="130000"/>
              <a:buFont typeface="Metronic Pro Light" panose="02000000000000000000" pitchFamily="2" charset="0"/>
              <a:buChar char="+"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1pPr>
            <a:lvl2pPr marL="685800" indent="-228600">
              <a:buClr>
                <a:srgbClr val="2AD2C9"/>
              </a:buClr>
              <a:buFont typeface="Metronic Pro Light" panose="02000000000000000000" pitchFamily="2" charset="0"/>
              <a:buChar char="+"/>
              <a:defRPr sz="1400">
                <a:solidFill>
                  <a:srgbClr val="404041"/>
                </a:solidFill>
                <a:latin typeface="Metronic Pro Light" panose="02000000000000000000" pitchFamily="2" charset="0"/>
              </a:defRPr>
            </a:lvl2pPr>
            <a:lvl3pPr marL="1143000" indent="-228600">
              <a:buClr>
                <a:srgbClr val="2AD2C9"/>
              </a:buClr>
              <a:buFont typeface="Metronic Pro Light" panose="02000000000000000000" pitchFamily="2" charset="0"/>
              <a:buChar char="+"/>
              <a:defRPr sz="1400">
                <a:solidFill>
                  <a:srgbClr val="404041"/>
                </a:solidFill>
                <a:latin typeface="Metronic Pro Light" panose="02000000000000000000" pitchFamily="2" charset="0"/>
              </a:defRPr>
            </a:lvl3pPr>
            <a:lvl4pPr marL="1600200" indent="-228600">
              <a:buClr>
                <a:srgbClr val="2AD2C9"/>
              </a:buClr>
              <a:buFont typeface="Metronic Pro Light" panose="02000000000000000000" pitchFamily="2" charset="0"/>
              <a:buChar char="+"/>
              <a:defRPr sz="1400">
                <a:solidFill>
                  <a:srgbClr val="404041"/>
                </a:solidFill>
                <a:latin typeface="Metronic Pro Light" panose="02000000000000000000" pitchFamily="2" charset="0"/>
              </a:defRPr>
            </a:lvl4pPr>
            <a:lvl5pPr marL="2057400" indent="-228600">
              <a:buClr>
                <a:srgbClr val="2AD2C9"/>
              </a:buClr>
              <a:buFont typeface="Metronic Pro Light" panose="02000000000000000000" pitchFamily="2" charset="0"/>
              <a:buChar char="+"/>
              <a:defRPr sz="1400">
                <a:solidFill>
                  <a:srgbClr val="404041"/>
                </a:solidFill>
                <a:latin typeface="Metronic Pro Light" panose="02000000000000000000" pitchFamily="2" charset="0"/>
              </a:defRPr>
            </a:lvl5pPr>
          </a:lstStyle>
          <a:p>
            <a:pPr lvl="0"/>
            <a:r>
              <a:rPr lang="en-US" dirty="0"/>
              <a:t>This is your body copy bullet point style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E1E95E00-0B71-4613-B130-C422F24578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96702" y="0"/>
            <a:ext cx="5895298" cy="6858000"/>
          </a:xfrm>
          <a:pattFill prst="pct20">
            <a:fgClr>
              <a:srgbClr val="2AD2C9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 marL="0" indent="0">
              <a:buNone/>
              <a:defRPr sz="1100">
                <a:latin typeface="+mn-lt"/>
              </a:defRPr>
            </a:lvl1pPr>
          </a:lstStyle>
          <a:p>
            <a:r>
              <a:rPr lang="en-GB" dirty="0"/>
              <a:t>Insert your image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3620508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Small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C0DF2C8-0131-453D-9456-79078D8EA8DB}"/>
              </a:ext>
            </a:extLst>
          </p:cNvPr>
          <p:cNvSpPr/>
          <p:nvPr userDrawn="1"/>
        </p:nvSpPr>
        <p:spPr>
          <a:xfrm>
            <a:off x="9257211" y="0"/>
            <a:ext cx="2934789" cy="6858000"/>
          </a:xfrm>
          <a:prstGeom prst="rect">
            <a:avLst/>
          </a:prstGeom>
          <a:solidFill>
            <a:srgbClr val="330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3D045E-7DF3-418B-8E25-59EB2F5ADD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7600" y="363600"/>
            <a:ext cx="11179303" cy="856800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 dirty="0"/>
              <a:t>This is your slide title.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2F6F194-ED0D-4CBC-B987-181C92BAFB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6800" y="1507430"/>
            <a:ext cx="5400000" cy="38322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40404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This is your introduction style.</a:t>
            </a:r>
            <a:endParaRPr lang="en-GB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BB974D78-3B74-4098-9341-33DEF38714B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7600" y="2101490"/>
            <a:ext cx="5388376" cy="659758"/>
          </a:xfrm>
        </p:spPr>
        <p:txBody>
          <a:bodyPr>
            <a:noAutofit/>
          </a:bodyPr>
          <a:lstStyle>
            <a:lvl1pPr marL="0" indent="0">
              <a:buClr>
                <a:srgbClr val="2AD2C9"/>
              </a:buClr>
              <a:buFont typeface="Arial" panose="020B0604020202020204" pitchFamily="34" charset="0"/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1pPr>
            <a:lvl2pPr marL="457200" indent="0">
              <a:buClr>
                <a:srgbClr val="2AD2C9"/>
              </a:buClr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2pPr>
            <a:lvl3pPr marL="914400" indent="0">
              <a:buClr>
                <a:srgbClr val="2AD2C9"/>
              </a:buClr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3pPr>
            <a:lvl4pPr marL="1371600" indent="0">
              <a:buClr>
                <a:srgbClr val="2AD2C9"/>
              </a:buClr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4pPr>
            <a:lvl5pPr marL="1828800" indent="0">
              <a:buClr>
                <a:srgbClr val="2AD2C9"/>
              </a:buClr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5pPr>
          </a:lstStyle>
          <a:p>
            <a:pPr lvl="0"/>
            <a:r>
              <a:rPr lang="en-US" dirty="0"/>
              <a:t>This is your body copy style.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B1A98DEF-94F3-4F88-81B8-F0884246B12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6413" y="2947743"/>
            <a:ext cx="5388376" cy="1490799"/>
          </a:xfrm>
        </p:spPr>
        <p:txBody>
          <a:bodyPr>
            <a:noAutofit/>
          </a:bodyPr>
          <a:lstStyle>
            <a:lvl1pPr marL="228600" indent="-228600">
              <a:buClr>
                <a:srgbClr val="2AD2C9"/>
              </a:buClr>
              <a:buSzPct val="130000"/>
              <a:buFont typeface="Metronic Pro Light" panose="02000000000000000000" pitchFamily="2" charset="0"/>
              <a:buChar char="+"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1pPr>
            <a:lvl2pPr marL="685800" indent="-228600">
              <a:buClr>
                <a:srgbClr val="2AD2C9"/>
              </a:buClr>
              <a:buFont typeface="Metronic Pro Light" panose="02000000000000000000" pitchFamily="2" charset="0"/>
              <a:buChar char="+"/>
              <a:defRPr sz="1400">
                <a:solidFill>
                  <a:srgbClr val="404041"/>
                </a:solidFill>
                <a:latin typeface="Metronic Pro Light" panose="02000000000000000000" pitchFamily="2" charset="0"/>
              </a:defRPr>
            </a:lvl2pPr>
            <a:lvl3pPr marL="1143000" indent="-228600">
              <a:buClr>
                <a:srgbClr val="2AD2C9"/>
              </a:buClr>
              <a:buFont typeface="Metronic Pro Light" panose="02000000000000000000" pitchFamily="2" charset="0"/>
              <a:buChar char="+"/>
              <a:defRPr sz="1400">
                <a:solidFill>
                  <a:srgbClr val="404041"/>
                </a:solidFill>
                <a:latin typeface="Metronic Pro Light" panose="02000000000000000000" pitchFamily="2" charset="0"/>
              </a:defRPr>
            </a:lvl3pPr>
            <a:lvl4pPr marL="1600200" indent="-228600">
              <a:buClr>
                <a:srgbClr val="2AD2C9"/>
              </a:buClr>
              <a:buFont typeface="Metronic Pro Light" panose="02000000000000000000" pitchFamily="2" charset="0"/>
              <a:buChar char="+"/>
              <a:defRPr sz="1400">
                <a:solidFill>
                  <a:srgbClr val="404041"/>
                </a:solidFill>
                <a:latin typeface="Metronic Pro Light" panose="02000000000000000000" pitchFamily="2" charset="0"/>
              </a:defRPr>
            </a:lvl4pPr>
            <a:lvl5pPr marL="2057400" indent="-228600">
              <a:buClr>
                <a:srgbClr val="2AD2C9"/>
              </a:buClr>
              <a:buFont typeface="Metronic Pro Light" panose="02000000000000000000" pitchFamily="2" charset="0"/>
              <a:buChar char="+"/>
              <a:defRPr sz="1400">
                <a:solidFill>
                  <a:srgbClr val="404041"/>
                </a:solidFill>
                <a:latin typeface="Metronic Pro Light" panose="02000000000000000000" pitchFamily="2" charset="0"/>
              </a:defRPr>
            </a:lvl5pPr>
          </a:lstStyle>
          <a:p>
            <a:pPr lvl="0"/>
            <a:r>
              <a:rPr lang="en-US" dirty="0"/>
              <a:t>This is your body copy bullet point style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01553A2C-55D7-471B-9BD3-B65EB4CCF2F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96702" y="1507430"/>
            <a:ext cx="5895298" cy="4128195"/>
          </a:xfrm>
          <a:pattFill prst="pct20">
            <a:fgClr>
              <a:srgbClr val="2AD2C9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 marL="0" indent="0">
              <a:buNone/>
              <a:defRPr sz="1100">
                <a:latin typeface="+mn-lt"/>
              </a:defRPr>
            </a:lvl1pPr>
          </a:lstStyle>
          <a:p>
            <a:r>
              <a:rPr lang="en-GB" dirty="0"/>
              <a:t>Insert your image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12901867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Blank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D045E-7DF3-418B-8E25-59EB2F5ADD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7600" y="363600"/>
            <a:ext cx="11179303" cy="856800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 dirty="0"/>
              <a:t>This is your slide title.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2F6F194-ED0D-4CBC-B987-181C92BAFB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6800" y="1507430"/>
            <a:ext cx="5400000" cy="38322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40404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This is your introduction style.</a:t>
            </a:r>
            <a:endParaRPr lang="en-GB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BB974D78-3B74-4098-9341-33DEF38714B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7600" y="2101490"/>
            <a:ext cx="5388376" cy="659758"/>
          </a:xfrm>
        </p:spPr>
        <p:txBody>
          <a:bodyPr>
            <a:noAutofit/>
          </a:bodyPr>
          <a:lstStyle>
            <a:lvl1pPr marL="0" indent="0">
              <a:buClr>
                <a:srgbClr val="2AD2C9"/>
              </a:buClr>
              <a:buFont typeface="Arial" panose="020B0604020202020204" pitchFamily="34" charset="0"/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1pPr>
            <a:lvl2pPr marL="457200" indent="0">
              <a:buClr>
                <a:srgbClr val="2AD2C9"/>
              </a:buClr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2pPr>
            <a:lvl3pPr marL="914400" indent="0">
              <a:buClr>
                <a:srgbClr val="2AD2C9"/>
              </a:buClr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3pPr>
            <a:lvl4pPr marL="1371600" indent="0">
              <a:buClr>
                <a:srgbClr val="2AD2C9"/>
              </a:buClr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4pPr>
            <a:lvl5pPr marL="1828800" indent="0">
              <a:buClr>
                <a:srgbClr val="2AD2C9"/>
              </a:buClr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5pPr>
          </a:lstStyle>
          <a:p>
            <a:pPr lvl="0"/>
            <a:r>
              <a:rPr lang="en-US" dirty="0"/>
              <a:t>This is your body copy style.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B1A98DEF-94F3-4F88-81B8-F0884246B12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6413" y="2947743"/>
            <a:ext cx="5388376" cy="1490799"/>
          </a:xfrm>
        </p:spPr>
        <p:txBody>
          <a:bodyPr>
            <a:noAutofit/>
          </a:bodyPr>
          <a:lstStyle>
            <a:lvl1pPr marL="228600" indent="-228600">
              <a:buClr>
                <a:srgbClr val="2AD2C9"/>
              </a:buClr>
              <a:buSzPct val="130000"/>
              <a:buFont typeface="Metronic Pro Light" panose="02000000000000000000" pitchFamily="2" charset="0"/>
              <a:buChar char="+"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1pPr>
            <a:lvl2pPr marL="685800" indent="-228600">
              <a:buClr>
                <a:srgbClr val="2AD2C9"/>
              </a:buClr>
              <a:buFont typeface="Metronic Pro Light" panose="02000000000000000000" pitchFamily="2" charset="0"/>
              <a:buChar char="+"/>
              <a:defRPr sz="1400">
                <a:solidFill>
                  <a:srgbClr val="404041"/>
                </a:solidFill>
                <a:latin typeface="Metronic Pro Light" panose="02000000000000000000" pitchFamily="2" charset="0"/>
              </a:defRPr>
            </a:lvl2pPr>
            <a:lvl3pPr marL="1143000" indent="-228600">
              <a:buClr>
                <a:srgbClr val="2AD2C9"/>
              </a:buClr>
              <a:buFont typeface="Metronic Pro Light" panose="02000000000000000000" pitchFamily="2" charset="0"/>
              <a:buChar char="+"/>
              <a:defRPr sz="1400">
                <a:solidFill>
                  <a:srgbClr val="404041"/>
                </a:solidFill>
                <a:latin typeface="Metronic Pro Light" panose="02000000000000000000" pitchFamily="2" charset="0"/>
              </a:defRPr>
            </a:lvl3pPr>
            <a:lvl4pPr marL="1600200" indent="-228600">
              <a:buClr>
                <a:srgbClr val="2AD2C9"/>
              </a:buClr>
              <a:buFont typeface="Metronic Pro Light" panose="02000000000000000000" pitchFamily="2" charset="0"/>
              <a:buChar char="+"/>
              <a:defRPr sz="1400">
                <a:solidFill>
                  <a:srgbClr val="404041"/>
                </a:solidFill>
                <a:latin typeface="Metronic Pro Light" panose="02000000000000000000" pitchFamily="2" charset="0"/>
              </a:defRPr>
            </a:lvl4pPr>
            <a:lvl5pPr marL="2057400" indent="-228600">
              <a:buClr>
                <a:srgbClr val="2AD2C9"/>
              </a:buClr>
              <a:buFont typeface="Metronic Pro Light" panose="02000000000000000000" pitchFamily="2" charset="0"/>
              <a:buChar char="+"/>
              <a:defRPr sz="1400">
                <a:solidFill>
                  <a:srgbClr val="404041"/>
                </a:solidFill>
                <a:latin typeface="Metronic Pro Light" panose="02000000000000000000" pitchFamily="2" charset="0"/>
              </a:defRPr>
            </a:lvl5pPr>
          </a:lstStyle>
          <a:p>
            <a:pPr lvl="0"/>
            <a:r>
              <a:rPr lang="en-US" dirty="0"/>
              <a:t>This is your body copy bullet point style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67234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Purple Text Box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D045E-7DF3-418B-8E25-59EB2F5ADD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7600" y="363600"/>
            <a:ext cx="11179303" cy="856800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 dirty="0"/>
              <a:t>This is your slide title.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2F6F194-ED0D-4CBC-B987-181C92BAFB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6800" y="1507430"/>
            <a:ext cx="5400000" cy="38322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40404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This is your introduction style.</a:t>
            </a:r>
            <a:endParaRPr lang="en-GB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BB974D78-3B74-4098-9341-33DEF38714B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7600" y="2101490"/>
            <a:ext cx="5388376" cy="659758"/>
          </a:xfrm>
        </p:spPr>
        <p:txBody>
          <a:bodyPr>
            <a:noAutofit/>
          </a:bodyPr>
          <a:lstStyle>
            <a:lvl1pPr marL="0" indent="0">
              <a:buClr>
                <a:srgbClr val="2AD2C9"/>
              </a:buClr>
              <a:buFont typeface="Arial" panose="020B0604020202020204" pitchFamily="34" charset="0"/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1pPr>
            <a:lvl2pPr marL="457200" indent="0">
              <a:buClr>
                <a:srgbClr val="2AD2C9"/>
              </a:buClr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2pPr>
            <a:lvl3pPr marL="914400" indent="0">
              <a:buClr>
                <a:srgbClr val="2AD2C9"/>
              </a:buClr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3pPr>
            <a:lvl4pPr marL="1371600" indent="0">
              <a:buClr>
                <a:srgbClr val="2AD2C9"/>
              </a:buClr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4pPr>
            <a:lvl5pPr marL="1828800" indent="0">
              <a:buClr>
                <a:srgbClr val="2AD2C9"/>
              </a:buClr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5pPr>
          </a:lstStyle>
          <a:p>
            <a:pPr lvl="0"/>
            <a:r>
              <a:rPr lang="en-US" dirty="0"/>
              <a:t>This is your body copy style.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B1A98DEF-94F3-4F88-81B8-F0884246B12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6413" y="2947743"/>
            <a:ext cx="5388376" cy="1490799"/>
          </a:xfrm>
        </p:spPr>
        <p:txBody>
          <a:bodyPr>
            <a:noAutofit/>
          </a:bodyPr>
          <a:lstStyle>
            <a:lvl1pPr marL="228600" indent="-228600">
              <a:buClr>
                <a:srgbClr val="2AD2C9"/>
              </a:buClr>
              <a:buSzPct val="130000"/>
              <a:buFont typeface="Metronic Pro Light" panose="02000000000000000000" pitchFamily="2" charset="0"/>
              <a:buChar char="+"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1pPr>
            <a:lvl2pPr marL="685800" indent="-228600">
              <a:buClr>
                <a:srgbClr val="2AD2C9"/>
              </a:buClr>
              <a:buFont typeface="Metronic Pro Light" panose="02000000000000000000" pitchFamily="2" charset="0"/>
              <a:buChar char="+"/>
              <a:defRPr sz="1400">
                <a:solidFill>
                  <a:srgbClr val="404041"/>
                </a:solidFill>
                <a:latin typeface="Metronic Pro Light" panose="02000000000000000000" pitchFamily="2" charset="0"/>
              </a:defRPr>
            </a:lvl2pPr>
            <a:lvl3pPr marL="1143000" indent="-228600">
              <a:buClr>
                <a:srgbClr val="2AD2C9"/>
              </a:buClr>
              <a:buFont typeface="Metronic Pro Light" panose="02000000000000000000" pitchFamily="2" charset="0"/>
              <a:buChar char="+"/>
              <a:defRPr sz="1400">
                <a:solidFill>
                  <a:srgbClr val="404041"/>
                </a:solidFill>
                <a:latin typeface="Metronic Pro Light" panose="02000000000000000000" pitchFamily="2" charset="0"/>
              </a:defRPr>
            </a:lvl3pPr>
            <a:lvl4pPr marL="1600200" indent="-228600">
              <a:buClr>
                <a:srgbClr val="2AD2C9"/>
              </a:buClr>
              <a:buFont typeface="Metronic Pro Light" panose="02000000000000000000" pitchFamily="2" charset="0"/>
              <a:buChar char="+"/>
              <a:defRPr sz="1400">
                <a:solidFill>
                  <a:srgbClr val="404041"/>
                </a:solidFill>
                <a:latin typeface="Metronic Pro Light" panose="02000000000000000000" pitchFamily="2" charset="0"/>
              </a:defRPr>
            </a:lvl4pPr>
            <a:lvl5pPr marL="2057400" indent="-228600">
              <a:buClr>
                <a:srgbClr val="2AD2C9"/>
              </a:buClr>
              <a:buFont typeface="Metronic Pro Light" panose="02000000000000000000" pitchFamily="2" charset="0"/>
              <a:buChar char="+"/>
              <a:defRPr sz="1400">
                <a:solidFill>
                  <a:srgbClr val="404041"/>
                </a:solidFill>
                <a:latin typeface="Metronic Pro Light" panose="02000000000000000000" pitchFamily="2" charset="0"/>
              </a:defRPr>
            </a:lvl5pPr>
          </a:lstStyle>
          <a:p>
            <a:pPr lvl="0"/>
            <a:r>
              <a:rPr lang="en-US" dirty="0"/>
              <a:t>This is your body copy bullet point style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4F477BA3-09C6-4E33-9B67-10B669857D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94691" y="1507429"/>
            <a:ext cx="5389709" cy="4128195"/>
          </a:xfrm>
          <a:solidFill>
            <a:srgbClr val="330072"/>
          </a:solidFill>
        </p:spPr>
        <p:txBody>
          <a:bodyPr lIns="360000" tIns="360000" rIns="360000" bIns="360000"/>
          <a:lstStyle>
            <a:lvl1pPr marL="0" indent="0">
              <a:buNone/>
              <a:defRPr sz="1600" cap="none" baseline="0">
                <a:solidFill>
                  <a:schemeClr val="bg1"/>
                </a:solidFill>
                <a:latin typeface="+mj-lt"/>
              </a:defRPr>
            </a:lvl1pPr>
            <a:lvl2pPr marL="285750" indent="-285750">
              <a:buClr>
                <a:srgbClr val="2AD2C9"/>
              </a:buClr>
              <a:buFont typeface="Verdana" panose="020B0604030504040204" pitchFamily="34" charset="0"/>
              <a:buChar char="+"/>
              <a:defRPr sz="1600">
                <a:solidFill>
                  <a:schemeClr val="bg1"/>
                </a:solidFill>
                <a:latin typeface="Metronic Pro" panose="02000000000000000000" pitchFamily="2" charset="0"/>
              </a:defRPr>
            </a:lvl2pPr>
            <a:lvl3pPr marL="540000" indent="-285750">
              <a:buClr>
                <a:srgbClr val="2AD2C9"/>
              </a:buClr>
              <a:buFont typeface="Arial" panose="020B0604020202020204" pitchFamily="34" charset="0"/>
              <a:buChar char="•"/>
              <a:defRPr sz="1400" i="0">
                <a:solidFill>
                  <a:schemeClr val="bg1"/>
                </a:solidFill>
                <a:latin typeface="Metronic Pro Light" panose="02000000000000000000" pitchFamily="2" charset="0"/>
              </a:defRPr>
            </a:lvl3pPr>
            <a:lvl4pPr marL="1080000" indent="-285750">
              <a:buClr>
                <a:srgbClr val="2AD2C9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Metronic Pro Light" panose="02000000000000000000" pitchFamily="2" charset="0"/>
              </a:defRPr>
            </a:lvl4pPr>
            <a:lvl5pPr marL="1440000" indent="0">
              <a:buNone/>
              <a:defRPr sz="1400">
                <a:solidFill>
                  <a:schemeClr val="bg1"/>
                </a:solidFill>
                <a:latin typeface="Metronic Pr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98129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Layout 2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4F5C6385-F1EE-4DDE-A30F-FF1C5BB15D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2239" y="584082"/>
            <a:ext cx="1928826" cy="653482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5749888-7F08-4119-8621-39758261B7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73200" y="1844021"/>
            <a:ext cx="5702400" cy="1051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Metronic Pro" panose="02000000000000000000" pitchFamily="2" charset="0"/>
              </a:defRPr>
            </a:lvl1pPr>
            <a:lvl2pPr marL="0" indent="0">
              <a:buNone/>
              <a:defRPr>
                <a:latin typeface="+mj-lt"/>
              </a:defRPr>
            </a:lvl2pPr>
            <a:lvl3pPr marL="0" indent="0">
              <a:buNone/>
              <a:defRPr>
                <a:latin typeface="+mj-lt"/>
              </a:defRPr>
            </a:lvl3pPr>
            <a:lvl4pPr marL="0" indent="0">
              <a:buNone/>
              <a:defRPr>
                <a:latin typeface="+mj-lt"/>
              </a:defRPr>
            </a:lvl4pPr>
            <a:lvl5pPr marL="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This is the title of your presentation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9823B20-589A-4908-A77E-9946CD6C61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113" y="3265200"/>
            <a:ext cx="5702400" cy="410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AD2C9"/>
                </a:solidFill>
                <a:latin typeface="Metronic Pro" panose="02000000000000000000" pitchFamily="2" charset="0"/>
              </a:defRPr>
            </a:lvl1pPr>
            <a:lvl2pPr marL="457200" indent="0">
              <a:buNone/>
              <a:defRPr>
                <a:solidFill>
                  <a:srgbClr val="2AD2C9"/>
                </a:solidFill>
              </a:defRPr>
            </a:lvl2pPr>
            <a:lvl3pPr marL="914400" indent="0">
              <a:buNone/>
              <a:defRPr>
                <a:solidFill>
                  <a:srgbClr val="2AD2C9"/>
                </a:solidFill>
              </a:defRPr>
            </a:lvl3pPr>
            <a:lvl4pPr marL="1371600" indent="0">
              <a:buNone/>
              <a:defRPr>
                <a:solidFill>
                  <a:srgbClr val="2AD2C9"/>
                </a:solidFill>
              </a:defRPr>
            </a:lvl4pPr>
            <a:lvl5pPr marL="1828800" indent="0">
              <a:buNone/>
              <a:defRPr>
                <a:solidFill>
                  <a:srgbClr val="2AD2C9"/>
                </a:solidFill>
              </a:defRPr>
            </a:lvl5pPr>
          </a:lstStyle>
          <a:p>
            <a:pPr lvl="0"/>
            <a:r>
              <a:rPr lang="en-US" dirty="0"/>
              <a:t>This is a sub headline if required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ECE209B-663D-4ADA-BDFB-ED4D67AB9B8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80400" y="3808800"/>
            <a:ext cx="5702400" cy="33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bg1"/>
                </a:solidFill>
                <a:latin typeface="Metronic Pro" panose="02000000000000000000" pitchFamily="2" charset="0"/>
              </a:defRPr>
            </a:lvl1pPr>
            <a:lvl2pPr marL="457200" indent="0">
              <a:buNone/>
              <a:defRPr sz="1100">
                <a:solidFill>
                  <a:schemeClr val="bg1"/>
                </a:solidFill>
              </a:defRPr>
            </a:lvl2pPr>
            <a:lvl3pPr marL="914400" indent="0">
              <a:buNone/>
              <a:defRPr sz="1100">
                <a:solidFill>
                  <a:schemeClr val="bg1"/>
                </a:solidFill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[date of presentation]</a:t>
            </a:r>
          </a:p>
        </p:txBody>
      </p:sp>
    </p:spTree>
    <p:extLst>
      <p:ext uri="{BB962C8B-B14F-4D97-AF65-F5344CB8AC3E}">
        <p14:creationId xmlns:p14="http://schemas.microsoft.com/office/powerpoint/2010/main" val="41983982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Purple Block Box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D045E-7DF3-418B-8E25-59EB2F5ADD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7600" y="363600"/>
            <a:ext cx="5387189" cy="856800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 dirty="0"/>
              <a:t>This is your slide title.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2F6F194-ED0D-4CBC-B987-181C92BAFB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6800" y="1507430"/>
            <a:ext cx="5400000" cy="38322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40404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This is your introduction style.</a:t>
            </a:r>
            <a:endParaRPr lang="en-GB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BB974D78-3B74-4098-9341-33DEF38714B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7600" y="2101490"/>
            <a:ext cx="5388376" cy="659758"/>
          </a:xfrm>
        </p:spPr>
        <p:txBody>
          <a:bodyPr>
            <a:noAutofit/>
          </a:bodyPr>
          <a:lstStyle>
            <a:lvl1pPr marL="0" indent="0">
              <a:buClr>
                <a:srgbClr val="2AD2C9"/>
              </a:buClr>
              <a:buFont typeface="Arial" panose="020B0604020202020204" pitchFamily="34" charset="0"/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1pPr>
            <a:lvl2pPr marL="457200" indent="0">
              <a:buClr>
                <a:srgbClr val="2AD2C9"/>
              </a:buClr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2pPr>
            <a:lvl3pPr marL="914400" indent="0">
              <a:buClr>
                <a:srgbClr val="2AD2C9"/>
              </a:buClr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3pPr>
            <a:lvl4pPr marL="1371600" indent="0">
              <a:buClr>
                <a:srgbClr val="2AD2C9"/>
              </a:buClr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4pPr>
            <a:lvl5pPr marL="1828800" indent="0">
              <a:buClr>
                <a:srgbClr val="2AD2C9"/>
              </a:buClr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5pPr>
          </a:lstStyle>
          <a:p>
            <a:pPr lvl="0"/>
            <a:r>
              <a:rPr lang="en-US" dirty="0"/>
              <a:t>This is your body copy style.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B1A98DEF-94F3-4F88-81B8-F0884246B12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6413" y="2947743"/>
            <a:ext cx="5388376" cy="1490799"/>
          </a:xfrm>
        </p:spPr>
        <p:txBody>
          <a:bodyPr>
            <a:noAutofit/>
          </a:bodyPr>
          <a:lstStyle>
            <a:lvl1pPr marL="228600" indent="-228600">
              <a:buClr>
                <a:srgbClr val="2AD2C9"/>
              </a:buClr>
              <a:buSzPct val="130000"/>
              <a:buFont typeface="Metronic Pro Light" panose="02000000000000000000" pitchFamily="2" charset="0"/>
              <a:buChar char="+"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1pPr>
            <a:lvl2pPr marL="685800" indent="-228600">
              <a:buClr>
                <a:srgbClr val="2AD2C9"/>
              </a:buClr>
              <a:buFont typeface="Metronic Pro Light" panose="02000000000000000000" pitchFamily="2" charset="0"/>
              <a:buChar char="+"/>
              <a:defRPr sz="1400">
                <a:solidFill>
                  <a:srgbClr val="404041"/>
                </a:solidFill>
                <a:latin typeface="Metronic Pro Light" panose="02000000000000000000" pitchFamily="2" charset="0"/>
              </a:defRPr>
            </a:lvl2pPr>
            <a:lvl3pPr marL="1143000" indent="-228600">
              <a:buClr>
                <a:srgbClr val="2AD2C9"/>
              </a:buClr>
              <a:buFont typeface="Metronic Pro Light" panose="02000000000000000000" pitchFamily="2" charset="0"/>
              <a:buChar char="+"/>
              <a:defRPr sz="1400">
                <a:solidFill>
                  <a:srgbClr val="404041"/>
                </a:solidFill>
                <a:latin typeface="Metronic Pro Light" panose="02000000000000000000" pitchFamily="2" charset="0"/>
              </a:defRPr>
            </a:lvl3pPr>
            <a:lvl4pPr marL="1600200" indent="-228600">
              <a:buClr>
                <a:srgbClr val="2AD2C9"/>
              </a:buClr>
              <a:buFont typeface="Metronic Pro Light" panose="02000000000000000000" pitchFamily="2" charset="0"/>
              <a:buChar char="+"/>
              <a:defRPr sz="1400">
                <a:solidFill>
                  <a:srgbClr val="404041"/>
                </a:solidFill>
                <a:latin typeface="Metronic Pro Light" panose="02000000000000000000" pitchFamily="2" charset="0"/>
              </a:defRPr>
            </a:lvl4pPr>
            <a:lvl5pPr marL="2057400" indent="-228600">
              <a:buClr>
                <a:srgbClr val="2AD2C9"/>
              </a:buClr>
              <a:buFont typeface="Metronic Pro Light" panose="02000000000000000000" pitchFamily="2" charset="0"/>
              <a:buChar char="+"/>
              <a:defRPr sz="1400">
                <a:solidFill>
                  <a:srgbClr val="404041"/>
                </a:solidFill>
                <a:latin typeface="Metronic Pro Light" panose="02000000000000000000" pitchFamily="2" charset="0"/>
              </a:defRPr>
            </a:lvl5pPr>
          </a:lstStyle>
          <a:p>
            <a:pPr lvl="0"/>
            <a:r>
              <a:rPr lang="en-US" dirty="0"/>
              <a:t>This is your body copy bullet point style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78B8FF-2B30-404D-A200-A4CE05077F80}"/>
              </a:ext>
            </a:extLst>
          </p:cNvPr>
          <p:cNvSpPr/>
          <p:nvPr userDrawn="1"/>
        </p:nvSpPr>
        <p:spPr>
          <a:xfrm>
            <a:off x="6294691" y="0"/>
            <a:ext cx="5897309" cy="6858000"/>
          </a:xfrm>
          <a:prstGeom prst="rect">
            <a:avLst/>
          </a:prstGeom>
          <a:solidFill>
            <a:srgbClr val="330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63E589-663F-418D-9E5C-261108C8AE1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765543" y="1507430"/>
            <a:ext cx="2265441" cy="605908"/>
          </a:xfrm>
          <a:solidFill>
            <a:schemeClr val="bg1"/>
          </a:solidFill>
        </p:spPr>
        <p:txBody>
          <a:bodyPr wrap="square" lIns="108000" tIns="108000" rIns="108000" bIns="108000" anchor="ctr">
            <a:spAutoFit/>
          </a:bodyPr>
          <a:lstStyle>
            <a:lvl1pPr marL="228600" indent="-228600">
              <a:buClr>
                <a:srgbClr val="2AD2C9"/>
              </a:buClr>
              <a:buFont typeface="Verdana" panose="020B0604030504040204" pitchFamily="34" charset="0"/>
              <a:buChar char="+"/>
              <a:defRPr sz="1400">
                <a:latin typeface="Metronic Pro Light" panose="02000000000000000000" pitchFamily="2" charset="0"/>
              </a:defRPr>
            </a:lvl1pPr>
            <a:lvl2pPr marL="0" indent="-228600">
              <a:buClr>
                <a:srgbClr val="2AD2C9"/>
              </a:buClr>
              <a:buFont typeface="Verdana" panose="020B0604030504040204" pitchFamily="34" charset="0"/>
              <a:buChar char="+"/>
              <a:defRPr sz="1400">
                <a:latin typeface="Metronic Pro Light" panose="02000000000000000000" pitchFamily="2" charset="0"/>
              </a:defRPr>
            </a:lvl2pPr>
            <a:lvl3pPr marL="0" indent="-228600">
              <a:buClr>
                <a:srgbClr val="2AD2C9"/>
              </a:buClr>
              <a:buFont typeface="Verdana" panose="020B0604030504040204" pitchFamily="34" charset="0"/>
              <a:buChar char="+"/>
              <a:defRPr sz="1400">
                <a:latin typeface="Metronic Pro Light" panose="02000000000000000000" pitchFamily="2" charset="0"/>
              </a:defRPr>
            </a:lvl3pPr>
            <a:lvl4pPr marL="0" indent="-228600">
              <a:buClr>
                <a:srgbClr val="2AD2C9"/>
              </a:buClr>
              <a:buFont typeface="Verdana" panose="020B0604030504040204" pitchFamily="34" charset="0"/>
              <a:buChar char="+"/>
              <a:defRPr sz="1400">
                <a:latin typeface="Metronic Pro Light" panose="02000000000000000000" pitchFamily="2" charset="0"/>
              </a:defRPr>
            </a:lvl4pPr>
            <a:lvl5pPr marL="0" indent="-228600">
              <a:buClr>
                <a:srgbClr val="2AD2C9"/>
              </a:buClr>
              <a:buFont typeface="Verdana" panose="020B0604030504040204" pitchFamily="34" charset="0"/>
              <a:buChar char="+"/>
              <a:defRPr sz="1400">
                <a:latin typeface="Metronic Pr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5AE1A4CF-32A1-4792-B605-33D16721070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429759" y="1482437"/>
            <a:ext cx="2265441" cy="605908"/>
          </a:xfrm>
          <a:solidFill>
            <a:schemeClr val="bg1"/>
          </a:solidFill>
        </p:spPr>
        <p:txBody>
          <a:bodyPr wrap="square" lIns="108000" tIns="108000" rIns="108000" bIns="108000" anchor="ctr">
            <a:spAutoFit/>
          </a:bodyPr>
          <a:lstStyle>
            <a:lvl1pPr marL="228600" indent="-228600">
              <a:buClr>
                <a:srgbClr val="2AD2C9"/>
              </a:buClr>
              <a:buFont typeface="Verdana" panose="020B0604030504040204" pitchFamily="34" charset="0"/>
              <a:buChar char="+"/>
              <a:defRPr sz="1400">
                <a:latin typeface="Metronic Pro Light" panose="02000000000000000000" pitchFamily="2" charset="0"/>
              </a:defRPr>
            </a:lvl1pPr>
            <a:lvl2pPr marL="0" indent="-228600">
              <a:buClr>
                <a:srgbClr val="2AD2C9"/>
              </a:buClr>
              <a:buFont typeface="Verdana" panose="020B0604030504040204" pitchFamily="34" charset="0"/>
              <a:buChar char="+"/>
              <a:defRPr sz="1400">
                <a:latin typeface="Metronic Pro Light" panose="02000000000000000000" pitchFamily="2" charset="0"/>
              </a:defRPr>
            </a:lvl2pPr>
            <a:lvl3pPr marL="0" indent="-228600">
              <a:buClr>
                <a:srgbClr val="2AD2C9"/>
              </a:buClr>
              <a:buFont typeface="Verdana" panose="020B0604030504040204" pitchFamily="34" charset="0"/>
              <a:buChar char="+"/>
              <a:defRPr sz="1400">
                <a:latin typeface="Metronic Pro Light" panose="02000000000000000000" pitchFamily="2" charset="0"/>
              </a:defRPr>
            </a:lvl3pPr>
            <a:lvl4pPr marL="0" indent="-228600">
              <a:buClr>
                <a:srgbClr val="2AD2C9"/>
              </a:buClr>
              <a:buFont typeface="Verdana" panose="020B0604030504040204" pitchFamily="34" charset="0"/>
              <a:buChar char="+"/>
              <a:defRPr sz="1400">
                <a:latin typeface="Metronic Pro Light" panose="02000000000000000000" pitchFamily="2" charset="0"/>
              </a:defRPr>
            </a:lvl4pPr>
            <a:lvl5pPr marL="0" indent="-228600">
              <a:buClr>
                <a:srgbClr val="2AD2C9"/>
              </a:buClr>
              <a:buFont typeface="Verdana" panose="020B0604030504040204" pitchFamily="34" charset="0"/>
              <a:buChar char="+"/>
              <a:defRPr sz="1400">
                <a:latin typeface="Metronic Pr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17904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Stat Block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D045E-7DF3-418B-8E25-59EB2F5ADD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7600" y="363600"/>
            <a:ext cx="5387189" cy="856800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 dirty="0"/>
              <a:t>This is your slide title.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2F6F194-ED0D-4CBC-B987-181C92BAFB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6800" y="1507430"/>
            <a:ext cx="5400000" cy="38322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40404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This is your introduction style.</a:t>
            </a:r>
            <a:endParaRPr lang="en-GB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BB974D78-3B74-4098-9341-33DEF38714B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7600" y="2101490"/>
            <a:ext cx="5388376" cy="659758"/>
          </a:xfrm>
        </p:spPr>
        <p:txBody>
          <a:bodyPr>
            <a:noAutofit/>
          </a:bodyPr>
          <a:lstStyle>
            <a:lvl1pPr marL="0" indent="0">
              <a:buClr>
                <a:srgbClr val="2AD2C9"/>
              </a:buClr>
              <a:buFont typeface="Arial" panose="020B0604020202020204" pitchFamily="34" charset="0"/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1pPr>
            <a:lvl2pPr marL="457200" indent="0">
              <a:buClr>
                <a:srgbClr val="2AD2C9"/>
              </a:buClr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2pPr>
            <a:lvl3pPr marL="914400" indent="0">
              <a:buClr>
                <a:srgbClr val="2AD2C9"/>
              </a:buClr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3pPr>
            <a:lvl4pPr marL="1371600" indent="0">
              <a:buClr>
                <a:srgbClr val="2AD2C9"/>
              </a:buClr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4pPr>
            <a:lvl5pPr marL="1828800" indent="0">
              <a:buClr>
                <a:srgbClr val="2AD2C9"/>
              </a:buClr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5pPr>
          </a:lstStyle>
          <a:p>
            <a:pPr lvl="0"/>
            <a:r>
              <a:rPr lang="en-US" dirty="0"/>
              <a:t>This is your body copy style.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B1A98DEF-94F3-4F88-81B8-F0884246B12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6413" y="2947743"/>
            <a:ext cx="5388376" cy="1490799"/>
          </a:xfrm>
        </p:spPr>
        <p:txBody>
          <a:bodyPr>
            <a:noAutofit/>
          </a:bodyPr>
          <a:lstStyle>
            <a:lvl1pPr marL="228600" indent="-228600">
              <a:buClr>
                <a:srgbClr val="2AD2C9"/>
              </a:buClr>
              <a:buSzPct val="130000"/>
              <a:buFont typeface="Metronic Pro Light" panose="02000000000000000000" pitchFamily="2" charset="0"/>
              <a:buChar char="+"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1pPr>
            <a:lvl2pPr marL="685800" indent="-228600">
              <a:buClr>
                <a:srgbClr val="2AD2C9"/>
              </a:buClr>
              <a:buFont typeface="Metronic Pro Light" panose="02000000000000000000" pitchFamily="2" charset="0"/>
              <a:buChar char="+"/>
              <a:defRPr sz="1400">
                <a:solidFill>
                  <a:srgbClr val="404041"/>
                </a:solidFill>
                <a:latin typeface="Metronic Pro Light" panose="02000000000000000000" pitchFamily="2" charset="0"/>
              </a:defRPr>
            </a:lvl2pPr>
            <a:lvl3pPr marL="1143000" indent="-228600">
              <a:buClr>
                <a:srgbClr val="2AD2C9"/>
              </a:buClr>
              <a:buFont typeface="Metronic Pro Light" panose="02000000000000000000" pitchFamily="2" charset="0"/>
              <a:buChar char="+"/>
              <a:defRPr sz="1400">
                <a:solidFill>
                  <a:srgbClr val="404041"/>
                </a:solidFill>
                <a:latin typeface="Metronic Pro Light" panose="02000000000000000000" pitchFamily="2" charset="0"/>
              </a:defRPr>
            </a:lvl3pPr>
            <a:lvl4pPr marL="1600200" indent="-228600">
              <a:buClr>
                <a:srgbClr val="2AD2C9"/>
              </a:buClr>
              <a:buFont typeface="Metronic Pro Light" panose="02000000000000000000" pitchFamily="2" charset="0"/>
              <a:buChar char="+"/>
              <a:defRPr sz="1400">
                <a:solidFill>
                  <a:srgbClr val="404041"/>
                </a:solidFill>
                <a:latin typeface="Metronic Pro Light" panose="02000000000000000000" pitchFamily="2" charset="0"/>
              </a:defRPr>
            </a:lvl4pPr>
            <a:lvl5pPr marL="2057400" indent="-228600">
              <a:buClr>
                <a:srgbClr val="2AD2C9"/>
              </a:buClr>
              <a:buFont typeface="Metronic Pro Light" panose="02000000000000000000" pitchFamily="2" charset="0"/>
              <a:buChar char="+"/>
              <a:defRPr sz="1400">
                <a:solidFill>
                  <a:srgbClr val="404041"/>
                </a:solidFill>
                <a:latin typeface="Metronic Pro Light" panose="02000000000000000000" pitchFamily="2" charset="0"/>
              </a:defRPr>
            </a:lvl5pPr>
          </a:lstStyle>
          <a:p>
            <a:pPr lvl="0"/>
            <a:r>
              <a:rPr lang="en-US" dirty="0"/>
              <a:t>This is your body copy bullet point style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78B8FF-2B30-404D-A200-A4CE05077F80}"/>
              </a:ext>
            </a:extLst>
          </p:cNvPr>
          <p:cNvSpPr/>
          <p:nvPr userDrawn="1"/>
        </p:nvSpPr>
        <p:spPr>
          <a:xfrm>
            <a:off x="6294691" y="0"/>
            <a:ext cx="5897309" cy="6858000"/>
          </a:xfrm>
          <a:prstGeom prst="rect">
            <a:avLst/>
          </a:prstGeom>
          <a:solidFill>
            <a:srgbClr val="330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F321CCFE-6107-460E-B6E5-24E40F7F318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486454" y="1507430"/>
            <a:ext cx="3197946" cy="659758"/>
          </a:xfrm>
        </p:spPr>
        <p:txBody>
          <a:bodyPr>
            <a:noAutofit/>
          </a:bodyPr>
          <a:lstStyle>
            <a:lvl1pPr marL="0" indent="0">
              <a:buClr>
                <a:srgbClr val="2AD2C9"/>
              </a:buClr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  <a:latin typeface="Metronic Pro Light" panose="02000000000000000000" pitchFamily="2" charset="0"/>
              </a:defRPr>
            </a:lvl1pPr>
            <a:lvl2pPr marL="457200" indent="0">
              <a:buClr>
                <a:srgbClr val="2AD2C9"/>
              </a:buClr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2pPr>
            <a:lvl3pPr marL="914400" indent="0">
              <a:buClr>
                <a:srgbClr val="2AD2C9"/>
              </a:buClr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3pPr>
            <a:lvl4pPr marL="1371600" indent="0">
              <a:buClr>
                <a:srgbClr val="2AD2C9"/>
              </a:buClr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4pPr>
            <a:lvl5pPr marL="1828800" indent="0">
              <a:buClr>
                <a:srgbClr val="2AD2C9"/>
              </a:buClr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5pPr>
          </a:lstStyle>
          <a:p>
            <a:pPr lvl="0"/>
            <a:r>
              <a:rPr lang="en-US" dirty="0"/>
              <a:t>This is your body copy style.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35978F-7501-4407-BAC4-4D0D309CB40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501123" y="1442915"/>
            <a:ext cx="955461" cy="917271"/>
          </a:xfrm>
        </p:spPr>
        <p:txBody>
          <a:bodyPr anchor="b" anchorCtr="0"/>
          <a:lstStyle>
            <a:lvl1pPr marL="0" indent="0">
              <a:buClr>
                <a:srgbClr val="2AD2C9"/>
              </a:buClr>
              <a:buSzPct val="60000"/>
              <a:buFont typeface="Verdana" panose="020B0604030504040204" pitchFamily="34" charset="0"/>
              <a:buNone/>
              <a:defRPr sz="5000">
                <a:solidFill>
                  <a:srgbClr val="2AD2C9"/>
                </a:solidFill>
                <a:latin typeface="Metronic Pro Light" panose="02000000000000000000" pitchFamily="2" charset="0"/>
              </a:defRPr>
            </a:lvl1pPr>
            <a:lvl2pPr marL="457200" indent="0">
              <a:buNone/>
              <a:defRPr sz="4000"/>
            </a:lvl2pPr>
            <a:lvl3pPr marL="914400" indent="0">
              <a:buNone/>
              <a:defRPr sz="4000"/>
            </a:lvl3pPr>
            <a:lvl4pPr marL="1371600" indent="0">
              <a:buNone/>
              <a:defRPr sz="4000"/>
            </a:lvl4pPr>
            <a:lvl5pPr marL="1828800" indent="0">
              <a:buNone/>
              <a:defRPr sz="4000"/>
            </a:lvl5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09131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ck - Purple Blocks O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B580A6-3508-42B4-8899-A1C3F5D8979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193631"/>
          </a:xfrm>
        </p:spPr>
        <p:txBody>
          <a:bodyPr tIns="540000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Add image by clicking on center icon</a:t>
            </a:r>
            <a:endParaRPr lang="en-GB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E5BE7B2-EC53-48B5-AF97-0B689AD25A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0034" y="1507429"/>
            <a:ext cx="5387276" cy="3484605"/>
          </a:xfrm>
          <a:solidFill>
            <a:srgbClr val="330072"/>
          </a:solidFill>
        </p:spPr>
        <p:txBody>
          <a:bodyPr lIns="360000" tIns="360000" rIns="360000" bIns="360000"/>
          <a:lstStyle>
            <a:lvl1pPr marL="0" indent="0">
              <a:spcAft>
                <a:spcPts val="800"/>
              </a:spcAft>
              <a:buNone/>
              <a:defRPr sz="2700">
                <a:solidFill>
                  <a:schemeClr val="bg1"/>
                </a:solidFill>
                <a:latin typeface="Metronic Pro Light" panose="02000000000000000000" pitchFamily="2" charset="0"/>
              </a:defRPr>
            </a:lvl1pPr>
            <a:lvl2pPr marL="230400" indent="-228600">
              <a:spcBef>
                <a:spcPts val="1000"/>
              </a:spcBef>
              <a:buClr>
                <a:srgbClr val="2AD2C9"/>
              </a:buClr>
              <a:buSzPct val="120000"/>
              <a:buFont typeface="Metronic Pro" panose="02000000000000000000" pitchFamily="2" charset="0"/>
              <a:buChar char="+"/>
              <a:defRPr sz="1600">
                <a:solidFill>
                  <a:schemeClr val="bg1"/>
                </a:solidFill>
                <a:latin typeface="Metronic Pro Light" panose="02000000000000000000" pitchFamily="2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1D0B9A9-5DD6-46C7-BABB-84E5DC7885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94691" y="1507429"/>
            <a:ext cx="5389709" cy="4128195"/>
          </a:xfrm>
          <a:solidFill>
            <a:srgbClr val="330072"/>
          </a:solidFill>
        </p:spPr>
        <p:txBody>
          <a:bodyPr lIns="360000" tIns="360000" rIns="360000" bIns="360000"/>
          <a:lstStyle>
            <a:lvl1pPr marL="0" indent="0">
              <a:buNone/>
              <a:defRPr sz="1600" cap="none" baseline="0">
                <a:solidFill>
                  <a:schemeClr val="bg1"/>
                </a:solidFill>
                <a:latin typeface="+mj-lt"/>
              </a:defRPr>
            </a:lvl1pPr>
            <a:lvl2pPr marL="285750" indent="-285750">
              <a:buClr>
                <a:srgbClr val="2AD2C9"/>
              </a:buClr>
              <a:buSzPct val="130000"/>
              <a:buFontTx/>
              <a:buChar char="+"/>
              <a:defRPr sz="1600">
                <a:solidFill>
                  <a:schemeClr val="bg1"/>
                </a:solidFill>
                <a:latin typeface="Metronic Pro" panose="02000000000000000000" pitchFamily="2" charset="0"/>
              </a:defRPr>
            </a:lvl2pPr>
            <a:lvl3pPr marL="540000" indent="-285750">
              <a:buClr>
                <a:srgbClr val="2AD2C9"/>
              </a:buClr>
              <a:buFontTx/>
              <a:buChar char="+"/>
              <a:defRPr sz="1400" i="0">
                <a:solidFill>
                  <a:schemeClr val="bg1"/>
                </a:solidFill>
                <a:latin typeface="Metronic Pro Light" panose="02000000000000000000" pitchFamily="2" charset="0"/>
              </a:defRPr>
            </a:lvl3pPr>
            <a:lvl4pPr marL="1080000" indent="-285750">
              <a:buClr>
                <a:srgbClr val="2AD2C9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Metronic Pro Light" panose="02000000000000000000" pitchFamily="2" charset="0"/>
              </a:defRPr>
            </a:lvl4pPr>
            <a:lvl5pPr marL="1440000" indent="0">
              <a:buNone/>
              <a:defRPr sz="1400">
                <a:solidFill>
                  <a:schemeClr val="bg1"/>
                </a:solidFill>
                <a:latin typeface="Metronic Pr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97698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ular Image Text on Gr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3A31444A-1DE0-43E6-BC00-C47A34B65060}"/>
              </a:ext>
            </a:extLst>
          </p:cNvPr>
          <p:cNvSpPr/>
          <p:nvPr userDrawn="1"/>
        </p:nvSpPr>
        <p:spPr>
          <a:xfrm>
            <a:off x="0" y="-12700"/>
            <a:ext cx="12192000" cy="6870700"/>
          </a:xfrm>
          <a:prstGeom prst="rect">
            <a:avLst/>
          </a:prstGeom>
          <a:gradFill>
            <a:gsLst>
              <a:gs pos="0">
                <a:srgbClr val="330072"/>
              </a:gs>
              <a:gs pos="59000">
                <a:srgbClr val="23004F"/>
              </a:gs>
              <a:gs pos="100000">
                <a:srgbClr val="1C003E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09DE872C-80C4-4DBC-91C2-07988018AA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44799" y="354381"/>
            <a:ext cx="6084887" cy="466281"/>
          </a:xfrm>
        </p:spPr>
        <p:txBody>
          <a:bodyPr>
            <a:spAutoFit/>
          </a:bodyPr>
          <a:lstStyle>
            <a:lvl1pPr marL="0" indent="0">
              <a:buNone/>
              <a:defRPr sz="2700">
                <a:solidFill>
                  <a:schemeClr val="bg1"/>
                </a:solidFill>
                <a:latin typeface="Metronic Pro Light" panose="02000000000000000000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Metronic Pro Light" panose="02000000000000000000" pitchFamily="2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Metronic Pro Light" panose="02000000000000000000" pitchFamily="2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Metronic Pro Light" panose="02000000000000000000" pitchFamily="2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Metronic Pro Light" panose="02000000000000000000" pitchFamily="2" charset="0"/>
              </a:defRPr>
            </a:lvl5pPr>
          </a:lstStyle>
          <a:p>
            <a:pPr lvl="0"/>
            <a:r>
              <a:rPr lang="en-US" dirty="0"/>
              <a:t>Title section in white</a:t>
            </a:r>
            <a:endParaRPr lang="en-GB" dirty="0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5A21049E-6CCE-41E8-81DF-37C52EF0AA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44799" y="792013"/>
            <a:ext cx="6084887" cy="466281"/>
          </a:xfrm>
        </p:spPr>
        <p:txBody>
          <a:bodyPr>
            <a:spAutoFit/>
          </a:bodyPr>
          <a:lstStyle>
            <a:lvl1pPr marL="0" indent="0">
              <a:buNone/>
              <a:defRPr sz="2700">
                <a:solidFill>
                  <a:srgbClr val="2AD2C9"/>
                </a:solidFill>
                <a:latin typeface="Metronic Pro Light" panose="02000000000000000000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Metronic Pro Light" panose="02000000000000000000" pitchFamily="2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Metronic Pro Light" panose="02000000000000000000" pitchFamily="2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Metronic Pro Light" panose="02000000000000000000" pitchFamily="2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Metronic Pro Light" panose="02000000000000000000" pitchFamily="2" charset="0"/>
              </a:defRPr>
            </a:lvl5pPr>
          </a:lstStyle>
          <a:p>
            <a:pPr lvl="0"/>
            <a:r>
              <a:rPr lang="en-US" dirty="0"/>
              <a:t>Title section in teal</a:t>
            </a:r>
            <a:endParaRPr lang="en-GB" dirty="0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2A0B023A-C6FA-4DAD-9512-68858F37A20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45013" y="1422400"/>
            <a:ext cx="638968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Metronic Pro Light" panose="02000000000000000000" pitchFamily="2" charset="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Metronic Pro Light" panose="02000000000000000000" pitchFamily="2" charset="0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Metronic Pro Light" panose="02000000000000000000" pitchFamily="2" charset="0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Metronic Pro Light" panose="02000000000000000000" pitchFamily="2" charset="0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Metronic Pro Light" panose="02000000000000000000" pitchFamily="2" charset="0"/>
              </a:defRPr>
            </a:lvl5pPr>
          </a:lstStyle>
          <a:p>
            <a:pPr lvl="0"/>
            <a:r>
              <a:rPr lang="en-US" dirty="0"/>
              <a:t>Intro text here</a:t>
            </a:r>
            <a:endParaRPr lang="en-GB" dirty="0"/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0FE0D6F9-2612-481F-8017-FB5E9B7EA2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45013" y="2322993"/>
            <a:ext cx="3392487" cy="286232"/>
          </a:xfrm>
        </p:spPr>
        <p:txBody>
          <a:bodyPr wrap="square">
            <a:spAutoFit/>
          </a:bodyPr>
          <a:lstStyle>
            <a:lvl1pPr marL="285750" indent="-285750">
              <a:spcAft>
                <a:spcPts val="60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>
                <a:solidFill>
                  <a:schemeClr val="bg1"/>
                </a:solidFill>
                <a:latin typeface="Metronic Pro Light" panose="02000000000000000000" pitchFamily="2" charset="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Metronic Pro Light" panose="02000000000000000000" pitchFamily="2" charset="0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Metronic Pro Light" panose="02000000000000000000" pitchFamily="2" charset="0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Metronic Pro Light" panose="02000000000000000000" pitchFamily="2" charset="0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Metronic Pro Light" panose="02000000000000000000" pitchFamily="2" charset="0"/>
              </a:defRPr>
            </a:lvl5pPr>
          </a:lstStyle>
          <a:p>
            <a:pPr lvl="0"/>
            <a:r>
              <a:rPr lang="en-US" dirty="0"/>
              <a:t>Statement</a:t>
            </a:r>
            <a:endParaRPr lang="en-GB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0BBE9D5F-0F64-4E0B-9791-F2892798AA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37301" y="2322993"/>
            <a:ext cx="3392487" cy="286232"/>
          </a:xfrm>
        </p:spPr>
        <p:txBody>
          <a:bodyPr wrap="square">
            <a:spAutoFit/>
          </a:bodyPr>
          <a:lstStyle>
            <a:lvl1pPr marL="285750" indent="-285750">
              <a:spcAft>
                <a:spcPts val="60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>
                <a:solidFill>
                  <a:schemeClr val="bg1"/>
                </a:solidFill>
                <a:latin typeface="Metronic Pro Light" panose="02000000000000000000" pitchFamily="2" charset="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Metronic Pro Light" panose="02000000000000000000" pitchFamily="2" charset="0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Metronic Pro Light" panose="02000000000000000000" pitchFamily="2" charset="0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Metronic Pro Light" panose="02000000000000000000" pitchFamily="2" charset="0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Metronic Pro Light" panose="02000000000000000000" pitchFamily="2" charset="0"/>
              </a:defRPr>
            </a:lvl5pPr>
          </a:lstStyle>
          <a:p>
            <a:pPr lvl="0"/>
            <a:r>
              <a:rPr lang="en-US" dirty="0"/>
              <a:t>Statement</a:t>
            </a:r>
            <a:endParaRPr lang="en-GB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6F8B1B3-61E7-44B1-A53A-45CE619B2810}"/>
              </a:ext>
            </a:extLst>
          </p:cNvPr>
          <p:cNvSpPr/>
          <p:nvPr userDrawn="1"/>
        </p:nvSpPr>
        <p:spPr>
          <a:xfrm>
            <a:off x="-3968447" y="-526179"/>
            <a:ext cx="7897658" cy="7897658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Picture Placeholder 26">
            <a:extLst>
              <a:ext uri="{FF2B5EF4-FFF2-40B4-BE49-F238E27FC236}">
                <a16:creationId xmlns:a16="http://schemas.microsoft.com/office/drawing/2014/main" id="{74E55198-4EAE-4446-8E19-5A0AB324D20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3665015" y="-215900"/>
            <a:ext cx="7289800" cy="7289800"/>
          </a:xfrm>
          <a:prstGeom prst="ellipse">
            <a:avLst/>
          </a:prstGeom>
        </p:spPr>
        <p:txBody>
          <a:bodyPr anchor="ctr"/>
          <a:lstStyle>
            <a:lvl1pPr marL="0" indent="0" algn="r">
              <a:buNone/>
              <a:defRPr sz="1800">
                <a:solidFill>
                  <a:schemeClr val="bg1"/>
                </a:solidFill>
                <a:latin typeface="Metronic Pro Light Italic" panose="02000000000000000000" pitchFamily="2" charset="0"/>
              </a:defRPr>
            </a:lvl1pPr>
          </a:lstStyle>
          <a:p>
            <a:r>
              <a:rPr lang="en-GB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4259794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0053E-4EC1-4813-AF88-7D55980BB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503" y="-14549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F575B-7FDB-4251-9A10-F28C95128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5705547-202D-491D-BA40-0FA4D0422B51}"/>
              </a:ext>
            </a:extLst>
          </p:cNvPr>
          <p:cNvCxnSpPr>
            <a:cxnSpLocks/>
          </p:cNvCxnSpPr>
          <p:nvPr userDrawn="1"/>
        </p:nvCxnSpPr>
        <p:spPr>
          <a:xfrm>
            <a:off x="13342" y="1242515"/>
            <a:ext cx="1217865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5CEE73F2-B552-4981-B0B0-E4D55F27BA8E}"/>
              </a:ext>
            </a:extLst>
          </p:cNvPr>
          <p:cNvSpPr txBox="1">
            <a:spLocks/>
          </p:cNvSpPr>
          <p:nvPr userDrawn="1"/>
        </p:nvSpPr>
        <p:spPr>
          <a:xfrm>
            <a:off x="9438820" y="64813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/>
              <a:t>© 2019 UKAS </a:t>
            </a:r>
            <a:endParaRPr lang="en-GB" sz="800" dirty="0"/>
          </a:p>
        </p:txBody>
      </p:sp>
      <p:pic>
        <p:nvPicPr>
          <p:cNvPr id="11" name="Picture 10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B6F6E2CA-9397-4954-8796-C30B58A962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0650" y="132507"/>
            <a:ext cx="747910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591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0AE5EBC-634C-4EA9-BC5B-6E7CA3F9434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4B8B3F-78C1-41CE-9D28-3047F0AAF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t"/>
          <a:lstStyle>
            <a:lvl1pPr>
              <a:defRPr>
                <a:solidFill>
                  <a:srgbClr val="330072"/>
                </a:solidFill>
              </a:defRPr>
            </a:lvl1pPr>
          </a:lstStyle>
          <a:p>
            <a:r>
              <a:rPr lang="en-US" dirty="0"/>
              <a:t>This is your slide title</a:t>
            </a:r>
            <a:br>
              <a:rPr lang="en-US" dirty="0"/>
            </a:br>
            <a:r>
              <a:rPr lang="en-US" dirty="0"/>
              <a:t>A blank page</a:t>
            </a:r>
            <a:endParaRPr lang="en-GB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1DE6FB4-92FD-48BA-BBB9-AB90D2B017F5}"/>
              </a:ext>
            </a:extLst>
          </p:cNvPr>
          <p:cNvCxnSpPr>
            <a:cxnSpLocks/>
          </p:cNvCxnSpPr>
          <p:nvPr userDrawn="1"/>
        </p:nvCxnSpPr>
        <p:spPr>
          <a:xfrm>
            <a:off x="495300" y="6176963"/>
            <a:ext cx="11201400" cy="0"/>
          </a:xfrm>
          <a:prstGeom prst="line">
            <a:avLst/>
          </a:prstGeom>
          <a:ln>
            <a:solidFill>
              <a:srgbClr val="8787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>
            <a:extLst>
              <a:ext uri="{FF2B5EF4-FFF2-40B4-BE49-F238E27FC236}">
                <a16:creationId xmlns:a16="http://schemas.microsoft.com/office/drawing/2014/main" id="{BD43F362-EC30-4DFA-801C-829CFAB7B3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43444" y="6221929"/>
            <a:ext cx="2911468" cy="49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553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D045E-7DF3-418B-8E25-59EB2F5ADD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7599" y="363600"/>
            <a:ext cx="11188011" cy="856800"/>
          </a:xfrm>
        </p:spPr>
        <p:txBody>
          <a:bodyPr anchor="t"/>
          <a:lstStyle>
            <a:lvl1pPr>
              <a:defRPr>
                <a:latin typeface="Metronic Pro Light" panose="02000000000000000000" pitchFamily="2" charset="0"/>
              </a:defRPr>
            </a:lvl1pPr>
          </a:lstStyle>
          <a:p>
            <a:r>
              <a:rPr lang="en-US" dirty="0"/>
              <a:t>This is your slide title.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7C777CF-E91D-45CA-B203-D224D32E472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06413" y="2643657"/>
            <a:ext cx="11189198" cy="2360023"/>
          </a:xfrm>
        </p:spPr>
        <p:txBody>
          <a:bodyPr>
            <a:noAutofit/>
          </a:bodyPr>
          <a:lstStyle>
            <a:lvl1pPr marL="228600" indent="-288000">
              <a:buClr>
                <a:srgbClr val="2AD2C9"/>
              </a:buClr>
              <a:buSzPct val="130000"/>
              <a:buFont typeface="Metronic Pro Light" panose="02000000000000000000" pitchFamily="2" charset="0"/>
              <a:buChar char="+"/>
              <a:defRPr sz="1800">
                <a:solidFill>
                  <a:srgbClr val="404041"/>
                </a:solidFill>
                <a:latin typeface="Metronic Pro Light" panose="02000000000000000000" pitchFamily="2" charset="0"/>
              </a:defRPr>
            </a:lvl1pPr>
            <a:lvl2pPr marL="685800" indent="-228600">
              <a:buClr>
                <a:srgbClr val="2AD2C9"/>
              </a:buClr>
              <a:buFont typeface="Metronic Pro Light" panose="02000000000000000000" pitchFamily="2" charset="0"/>
              <a:buChar char="+"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2pPr>
            <a:lvl3pPr marL="1143000" indent="-228600">
              <a:buClr>
                <a:srgbClr val="2AD2C9"/>
              </a:buClr>
              <a:buFont typeface="Metronic Pro Light" panose="02000000000000000000" pitchFamily="2" charset="0"/>
              <a:buChar char="+"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3pPr>
            <a:lvl4pPr marL="1600200" indent="-228600">
              <a:buClr>
                <a:srgbClr val="2AD2C9"/>
              </a:buClr>
              <a:buFont typeface="Metronic Pro Light" panose="02000000000000000000" pitchFamily="2" charset="0"/>
              <a:buChar char="+"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4pPr>
            <a:lvl5pPr marL="2057400" indent="-228600">
              <a:buClr>
                <a:srgbClr val="2AD2C9"/>
              </a:buClr>
              <a:buFont typeface="Metronic Pro Light" panose="02000000000000000000" pitchFamily="2" charset="0"/>
              <a:buChar char="+"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FF8689-3612-4959-80F2-89C22F63B4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6413" y="1506538"/>
            <a:ext cx="11188700" cy="383222"/>
          </a:xfrm>
        </p:spPr>
        <p:txBody>
          <a:bodyPr/>
          <a:lstStyle>
            <a:lvl1pPr marL="0" indent="0">
              <a:buNone/>
              <a:defRPr sz="2300">
                <a:solidFill>
                  <a:srgbClr val="404041"/>
                </a:solidFill>
              </a:defRPr>
            </a:lvl1pPr>
            <a:lvl2pPr marL="0" indent="0">
              <a:spcBef>
                <a:spcPts val="1000"/>
              </a:spcBef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2pPr>
            <a:lvl3pPr marL="0" indent="0">
              <a:spcBef>
                <a:spcPts val="1000"/>
              </a:spcBef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3pPr>
            <a:lvl4pPr marL="0" indent="0">
              <a:spcBef>
                <a:spcPts val="1000"/>
              </a:spcBef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4pPr>
            <a:lvl5pPr marL="0" indent="0">
              <a:spcBef>
                <a:spcPts val="1000"/>
              </a:spcBef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3503C441-7EBB-4791-8B66-806CB208DC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6413" y="2064823"/>
            <a:ext cx="11188010" cy="38322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40404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This is your introduction style.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58016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D045E-7DF3-418B-8E25-59EB2F5ADD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7599" y="363600"/>
            <a:ext cx="11188011" cy="856800"/>
          </a:xfrm>
        </p:spPr>
        <p:txBody>
          <a:bodyPr anchor="t"/>
          <a:lstStyle>
            <a:lvl1pPr>
              <a:defRPr>
                <a:latin typeface="Metronic Pro Light" panose="02000000000000000000" pitchFamily="2" charset="0"/>
              </a:defRPr>
            </a:lvl1pPr>
          </a:lstStyle>
          <a:p>
            <a:r>
              <a:rPr lang="en-US" dirty="0"/>
              <a:t>This is your slide title.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7C777CF-E91D-45CA-B203-D224D32E472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06413" y="2641418"/>
            <a:ext cx="5372443" cy="2360023"/>
          </a:xfrm>
        </p:spPr>
        <p:txBody>
          <a:bodyPr>
            <a:noAutofit/>
          </a:bodyPr>
          <a:lstStyle>
            <a:lvl1pPr marL="228600" indent="-288000">
              <a:buClr>
                <a:srgbClr val="2AD2C9"/>
              </a:buClr>
              <a:buSzPct val="130000"/>
              <a:buFont typeface="Metronic Pro Light" panose="02000000000000000000" pitchFamily="2" charset="0"/>
              <a:buChar char="+"/>
              <a:defRPr sz="1800">
                <a:solidFill>
                  <a:srgbClr val="404041"/>
                </a:solidFill>
                <a:latin typeface="Metronic Pro Light" panose="02000000000000000000" pitchFamily="2" charset="0"/>
              </a:defRPr>
            </a:lvl1pPr>
            <a:lvl2pPr marL="685800" indent="-228600">
              <a:buClr>
                <a:srgbClr val="2AD2C9"/>
              </a:buClr>
              <a:buFont typeface="Metronic Pro Light" panose="02000000000000000000" pitchFamily="2" charset="0"/>
              <a:buChar char="+"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2pPr>
            <a:lvl3pPr marL="1143000" indent="-228600">
              <a:buClr>
                <a:srgbClr val="2AD2C9"/>
              </a:buClr>
              <a:buFont typeface="Metronic Pro Light" panose="02000000000000000000" pitchFamily="2" charset="0"/>
              <a:buChar char="+"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3pPr>
            <a:lvl4pPr marL="1600200" indent="-228600">
              <a:buClr>
                <a:srgbClr val="2AD2C9"/>
              </a:buClr>
              <a:buFont typeface="Metronic Pro Light" panose="02000000000000000000" pitchFamily="2" charset="0"/>
              <a:buChar char="+"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4pPr>
            <a:lvl5pPr marL="2057400" indent="-228600">
              <a:buClr>
                <a:srgbClr val="2AD2C9"/>
              </a:buClr>
              <a:buFont typeface="Metronic Pro Light" panose="02000000000000000000" pitchFamily="2" charset="0"/>
              <a:buChar char="+"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FF8689-3612-4959-80F2-89C22F63B4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6413" y="1506538"/>
            <a:ext cx="5372204" cy="383222"/>
          </a:xfrm>
        </p:spPr>
        <p:txBody>
          <a:bodyPr/>
          <a:lstStyle>
            <a:lvl1pPr marL="0" indent="0">
              <a:buNone/>
              <a:defRPr sz="2300">
                <a:solidFill>
                  <a:srgbClr val="404041"/>
                </a:solidFill>
              </a:defRPr>
            </a:lvl1pPr>
            <a:lvl2pPr marL="0" indent="0">
              <a:spcBef>
                <a:spcPts val="1000"/>
              </a:spcBef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2pPr>
            <a:lvl3pPr marL="0" indent="0">
              <a:spcBef>
                <a:spcPts val="1000"/>
              </a:spcBef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3pPr>
            <a:lvl4pPr marL="0" indent="0">
              <a:spcBef>
                <a:spcPts val="1000"/>
              </a:spcBef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4pPr>
            <a:lvl5pPr marL="0" indent="0">
              <a:spcBef>
                <a:spcPts val="1000"/>
              </a:spcBef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3503C441-7EBB-4791-8B66-806CB208DC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6413" y="2064823"/>
            <a:ext cx="5371873" cy="38322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40404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This is your introduction style.</a:t>
            </a:r>
            <a:endParaRPr lang="en-GB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87AE043D-D5AD-484C-BE57-2278D7E57A7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3406" y="2641418"/>
            <a:ext cx="5372443" cy="2360023"/>
          </a:xfrm>
        </p:spPr>
        <p:txBody>
          <a:bodyPr>
            <a:noAutofit/>
          </a:bodyPr>
          <a:lstStyle>
            <a:lvl1pPr marL="228600" indent="-288000">
              <a:buClr>
                <a:srgbClr val="2AD2C9"/>
              </a:buClr>
              <a:buSzPct val="130000"/>
              <a:buFont typeface="Metronic Pro Light" panose="02000000000000000000" pitchFamily="2" charset="0"/>
              <a:buChar char="+"/>
              <a:defRPr sz="1800">
                <a:solidFill>
                  <a:srgbClr val="404041"/>
                </a:solidFill>
                <a:latin typeface="Metronic Pro Light" panose="02000000000000000000" pitchFamily="2" charset="0"/>
              </a:defRPr>
            </a:lvl1pPr>
            <a:lvl2pPr marL="685800" indent="-228600">
              <a:buClr>
                <a:srgbClr val="2AD2C9"/>
              </a:buClr>
              <a:buFont typeface="Metronic Pro Light" panose="02000000000000000000" pitchFamily="2" charset="0"/>
              <a:buChar char="+"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2pPr>
            <a:lvl3pPr marL="1143000" indent="-228600">
              <a:buClr>
                <a:srgbClr val="2AD2C9"/>
              </a:buClr>
              <a:buFont typeface="Metronic Pro Light" panose="02000000000000000000" pitchFamily="2" charset="0"/>
              <a:buChar char="+"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3pPr>
            <a:lvl4pPr marL="1600200" indent="-228600">
              <a:buClr>
                <a:srgbClr val="2AD2C9"/>
              </a:buClr>
              <a:buFont typeface="Metronic Pro Light" panose="02000000000000000000" pitchFamily="2" charset="0"/>
              <a:buChar char="+"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4pPr>
            <a:lvl5pPr marL="2057400" indent="-228600">
              <a:buClr>
                <a:srgbClr val="2AD2C9"/>
              </a:buClr>
              <a:buFont typeface="Metronic Pro Light" panose="02000000000000000000" pitchFamily="2" charset="0"/>
              <a:buChar char="+"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0F0F049F-EDB4-42E3-BB29-4BC35141BC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23406" y="1506538"/>
            <a:ext cx="5372204" cy="383222"/>
          </a:xfrm>
        </p:spPr>
        <p:txBody>
          <a:bodyPr/>
          <a:lstStyle>
            <a:lvl1pPr marL="0" indent="0">
              <a:buNone/>
              <a:defRPr sz="2300">
                <a:solidFill>
                  <a:srgbClr val="404041"/>
                </a:solidFill>
              </a:defRPr>
            </a:lvl1pPr>
            <a:lvl2pPr marL="0" indent="0">
              <a:spcBef>
                <a:spcPts val="1000"/>
              </a:spcBef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2pPr>
            <a:lvl3pPr marL="0" indent="0">
              <a:spcBef>
                <a:spcPts val="1000"/>
              </a:spcBef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3pPr>
            <a:lvl4pPr marL="0" indent="0">
              <a:spcBef>
                <a:spcPts val="1000"/>
              </a:spcBef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4pPr>
            <a:lvl5pPr marL="0" indent="0">
              <a:spcBef>
                <a:spcPts val="1000"/>
              </a:spcBef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83F0897-0812-4943-8225-1DF629B813E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23406" y="2064823"/>
            <a:ext cx="5371873" cy="38322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40404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This is your introduction style.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29184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D045E-7DF3-418B-8E25-59EB2F5ADD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7600" y="363600"/>
            <a:ext cx="11186836" cy="856800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 dirty="0"/>
              <a:t>This is your slide title.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2F6F194-ED0D-4CBC-B987-181C92BAFB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6800" y="2064823"/>
            <a:ext cx="5400000" cy="38322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40404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This is your introduction style.</a:t>
            </a:r>
            <a:endParaRPr lang="en-GB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FCA5309-9CAA-4A86-8735-2B3BBD0991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7600" y="5198911"/>
            <a:ext cx="5388376" cy="691317"/>
          </a:xfrm>
        </p:spPr>
        <p:txBody>
          <a:bodyPr>
            <a:noAutofit/>
          </a:bodyPr>
          <a:lstStyle>
            <a:lvl1pPr marL="0" indent="0">
              <a:buNone/>
              <a:defRPr sz="1600" b="0" i="0" baseline="0">
                <a:solidFill>
                  <a:srgbClr val="2AD2C9"/>
                </a:solidFill>
              </a:defRPr>
            </a:lvl1pPr>
            <a:lvl2pPr marL="0" indent="0">
              <a:buNone/>
              <a:defRPr sz="1100" b="1" i="0" baseline="0">
                <a:solidFill>
                  <a:srgbClr val="2AD2C9"/>
                </a:solidFill>
              </a:defRPr>
            </a:lvl2pPr>
            <a:lvl3pPr marL="0" indent="0">
              <a:buNone/>
              <a:defRPr sz="1100" b="1" i="0" baseline="0">
                <a:solidFill>
                  <a:srgbClr val="2AD2C9"/>
                </a:solidFill>
              </a:defRPr>
            </a:lvl3pPr>
            <a:lvl4pPr marL="0" indent="0">
              <a:buNone/>
              <a:defRPr sz="1100" b="1" i="0" baseline="0">
                <a:solidFill>
                  <a:srgbClr val="2AD2C9"/>
                </a:solidFill>
              </a:defRPr>
            </a:lvl4pPr>
            <a:lvl5pPr marL="0" indent="0">
              <a:buNone/>
              <a:defRPr sz="1100" b="1" i="0" baseline="0">
                <a:solidFill>
                  <a:srgbClr val="2AD2C9"/>
                </a:solidFill>
              </a:defRPr>
            </a:lvl5pPr>
          </a:lstStyle>
          <a:p>
            <a:pPr lvl="0"/>
            <a:r>
              <a:rPr lang="en-US" dirty="0"/>
              <a:t>This is your statement style.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BB974D78-3B74-4098-9341-33DEF38714B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7600" y="2632711"/>
            <a:ext cx="5388376" cy="1490799"/>
          </a:xfrm>
        </p:spPr>
        <p:txBody>
          <a:bodyPr>
            <a:noAutofit/>
          </a:bodyPr>
          <a:lstStyle>
            <a:lvl1pPr marL="0" indent="0">
              <a:buClr>
                <a:srgbClr val="2AD2C9"/>
              </a:buClr>
              <a:buFont typeface="Arial" panose="020B0604020202020204" pitchFamily="34" charset="0"/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1pPr>
            <a:lvl2pPr marL="457200" indent="0">
              <a:buClr>
                <a:srgbClr val="2AD2C9"/>
              </a:buClr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2pPr>
            <a:lvl3pPr marL="914400" indent="0">
              <a:buClr>
                <a:srgbClr val="2AD2C9"/>
              </a:buClr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3pPr>
            <a:lvl4pPr marL="1371600" indent="0">
              <a:buClr>
                <a:srgbClr val="2AD2C9"/>
              </a:buClr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4pPr>
            <a:lvl5pPr marL="1828800" indent="0">
              <a:buClr>
                <a:srgbClr val="2AD2C9"/>
              </a:buClr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5pPr>
          </a:lstStyle>
          <a:p>
            <a:pPr lvl="0"/>
            <a:r>
              <a:rPr lang="en-US" dirty="0"/>
              <a:t>This is your body copy style.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1D3AF36-4E58-4F99-8A7E-DE739EF7D37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6413" y="1506538"/>
            <a:ext cx="5372204" cy="383222"/>
          </a:xfrm>
        </p:spPr>
        <p:txBody>
          <a:bodyPr/>
          <a:lstStyle>
            <a:lvl1pPr marL="0" indent="0">
              <a:buNone/>
              <a:defRPr sz="2300">
                <a:solidFill>
                  <a:srgbClr val="404041"/>
                </a:solidFill>
              </a:defRPr>
            </a:lvl1pPr>
            <a:lvl2pPr marL="0" indent="0">
              <a:spcBef>
                <a:spcPts val="1000"/>
              </a:spcBef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2pPr>
            <a:lvl3pPr marL="0" indent="0">
              <a:spcBef>
                <a:spcPts val="1000"/>
              </a:spcBef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3pPr>
            <a:lvl4pPr marL="0" indent="0">
              <a:spcBef>
                <a:spcPts val="1000"/>
              </a:spcBef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4pPr>
            <a:lvl5pPr marL="0" indent="0">
              <a:spcBef>
                <a:spcPts val="1000"/>
              </a:spcBef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8078EDE-951F-414B-BA62-D22710D2612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13385" y="2064823"/>
            <a:ext cx="5400000" cy="38322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40404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This is your introduction style.</a:t>
            </a:r>
            <a:endParaRPr lang="en-GB" dirty="0"/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1140DD64-2F8B-4238-8DB0-80FD3D5FB77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24185" y="5198911"/>
            <a:ext cx="5388376" cy="691317"/>
          </a:xfrm>
        </p:spPr>
        <p:txBody>
          <a:bodyPr>
            <a:noAutofit/>
          </a:bodyPr>
          <a:lstStyle>
            <a:lvl1pPr marL="0" indent="0">
              <a:buNone/>
              <a:defRPr sz="1600" b="0" i="0" baseline="0">
                <a:solidFill>
                  <a:srgbClr val="2AD2C9"/>
                </a:solidFill>
              </a:defRPr>
            </a:lvl1pPr>
            <a:lvl2pPr marL="0" indent="0">
              <a:buNone/>
              <a:defRPr sz="1100" b="1" i="0" baseline="0">
                <a:solidFill>
                  <a:srgbClr val="2AD2C9"/>
                </a:solidFill>
              </a:defRPr>
            </a:lvl2pPr>
            <a:lvl3pPr marL="0" indent="0">
              <a:buNone/>
              <a:defRPr sz="1100" b="1" i="0" baseline="0">
                <a:solidFill>
                  <a:srgbClr val="2AD2C9"/>
                </a:solidFill>
              </a:defRPr>
            </a:lvl3pPr>
            <a:lvl4pPr marL="0" indent="0">
              <a:buNone/>
              <a:defRPr sz="1100" b="1" i="0" baseline="0">
                <a:solidFill>
                  <a:srgbClr val="2AD2C9"/>
                </a:solidFill>
              </a:defRPr>
            </a:lvl4pPr>
            <a:lvl5pPr marL="0" indent="0">
              <a:buNone/>
              <a:defRPr sz="1100" b="1" i="0" baseline="0">
                <a:solidFill>
                  <a:srgbClr val="2AD2C9"/>
                </a:solidFill>
              </a:defRPr>
            </a:lvl5pPr>
          </a:lstStyle>
          <a:p>
            <a:pPr lvl="0"/>
            <a:r>
              <a:rPr lang="en-US" dirty="0"/>
              <a:t>This is your statement style.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B1A98DEF-94F3-4F88-81B8-F0884246B12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24185" y="2632711"/>
            <a:ext cx="5388376" cy="1490799"/>
          </a:xfrm>
        </p:spPr>
        <p:txBody>
          <a:bodyPr>
            <a:noAutofit/>
          </a:bodyPr>
          <a:lstStyle>
            <a:lvl1pPr marL="228600" indent="-228600">
              <a:buClr>
                <a:srgbClr val="2AD2C9"/>
              </a:buClr>
              <a:buSzPct val="130000"/>
              <a:buFont typeface="Metronic Pro Light" panose="02000000000000000000" pitchFamily="2" charset="0"/>
              <a:buChar char="+"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1pPr>
            <a:lvl2pPr marL="685800" indent="-228600">
              <a:buClr>
                <a:srgbClr val="2AD2C9"/>
              </a:buClr>
              <a:buFont typeface="Metronic Pro Light" panose="02000000000000000000" pitchFamily="2" charset="0"/>
              <a:buChar char="+"/>
              <a:defRPr sz="1400">
                <a:solidFill>
                  <a:srgbClr val="404041"/>
                </a:solidFill>
                <a:latin typeface="Metronic Pro Light" panose="02000000000000000000" pitchFamily="2" charset="0"/>
              </a:defRPr>
            </a:lvl2pPr>
            <a:lvl3pPr marL="1143000" indent="-228600">
              <a:buClr>
                <a:srgbClr val="2AD2C9"/>
              </a:buClr>
              <a:buFont typeface="Metronic Pro Light" panose="02000000000000000000" pitchFamily="2" charset="0"/>
              <a:buChar char="+"/>
              <a:defRPr sz="1400">
                <a:solidFill>
                  <a:srgbClr val="404041"/>
                </a:solidFill>
                <a:latin typeface="Metronic Pro Light" panose="02000000000000000000" pitchFamily="2" charset="0"/>
              </a:defRPr>
            </a:lvl3pPr>
            <a:lvl4pPr marL="1600200" indent="-228600">
              <a:buClr>
                <a:srgbClr val="2AD2C9"/>
              </a:buClr>
              <a:buFont typeface="Metronic Pro Light" panose="02000000000000000000" pitchFamily="2" charset="0"/>
              <a:buChar char="+"/>
              <a:defRPr sz="1400">
                <a:solidFill>
                  <a:srgbClr val="404041"/>
                </a:solidFill>
                <a:latin typeface="Metronic Pro Light" panose="02000000000000000000" pitchFamily="2" charset="0"/>
              </a:defRPr>
            </a:lvl4pPr>
            <a:lvl5pPr marL="2057400" indent="-228600">
              <a:buClr>
                <a:srgbClr val="2AD2C9"/>
              </a:buClr>
              <a:buFont typeface="Metronic Pro Light" panose="02000000000000000000" pitchFamily="2" charset="0"/>
              <a:buChar char="+"/>
              <a:defRPr sz="1400">
                <a:solidFill>
                  <a:srgbClr val="404041"/>
                </a:solidFill>
                <a:latin typeface="Metronic Pro Light" panose="02000000000000000000" pitchFamily="2" charset="0"/>
              </a:defRPr>
            </a:lvl5pPr>
          </a:lstStyle>
          <a:p>
            <a:pPr lvl="0"/>
            <a:r>
              <a:rPr lang="en-US" dirty="0"/>
              <a:t>This is your body copy bullet point style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1249CA9A-54E3-4721-B55F-83B813456B2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22998" y="1506538"/>
            <a:ext cx="5372204" cy="383222"/>
          </a:xfrm>
        </p:spPr>
        <p:txBody>
          <a:bodyPr/>
          <a:lstStyle>
            <a:lvl1pPr marL="0" indent="0">
              <a:buNone/>
              <a:defRPr sz="2300">
                <a:solidFill>
                  <a:srgbClr val="404041"/>
                </a:solidFill>
              </a:defRPr>
            </a:lvl1pPr>
            <a:lvl2pPr marL="0" indent="0">
              <a:spcBef>
                <a:spcPts val="1000"/>
              </a:spcBef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2pPr>
            <a:lvl3pPr marL="0" indent="0">
              <a:spcBef>
                <a:spcPts val="1000"/>
              </a:spcBef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3pPr>
            <a:lvl4pPr marL="0" indent="0">
              <a:spcBef>
                <a:spcPts val="1000"/>
              </a:spcBef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4pPr>
            <a:lvl5pPr marL="0" indent="0">
              <a:spcBef>
                <a:spcPts val="1000"/>
              </a:spcBef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25985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Text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D045E-7DF3-418B-8E25-59EB2F5ADD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7600" y="363600"/>
            <a:ext cx="11186836" cy="856800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 dirty="0"/>
              <a:t>This is your slide title.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2F6F194-ED0D-4CBC-B987-181C92BAFB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6800" y="1506538"/>
            <a:ext cx="2542491" cy="365805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40404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This is your title.</a:t>
            </a:r>
            <a:endParaRPr lang="en-GB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BB974D78-3B74-4098-9341-33DEF38714B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7600" y="2138284"/>
            <a:ext cx="2542491" cy="3644207"/>
          </a:xfrm>
        </p:spPr>
        <p:txBody>
          <a:bodyPr>
            <a:noAutofit/>
          </a:bodyPr>
          <a:lstStyle>
            <a:lvl1pPr marL="0" indent="0">
              <a:buClr>
                <a:srgbClr val="2AD2C9"/>
              </a:buClr>
              <a:buFont typeface="Arial" panose="020B0604020202020204" pitchFamily="34" charset="0"/>
              <a:buNone/>
              <a:defRPr sz="1400">
                <a:solidFill>
                  <a:srgbClr val="404041"/>
                </a:solidFill>
                <a:latin typeface="Metronic Pro Light" panose="02000000000000000000" pitchFamily="2" charset="0"/>
              </a:defRPr>
            </a:lvl1pPr>
            <a:lvl2pPr marL="457200" indent="0">
              <a:buClr>
                <a:srgbClr val="2AD2C9"/>
              </a:buClr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2pPr>
            <a:lvl3pPr marL="914400" indent="0">
              <a:buClr>
                <a:srgbClr val="2AD2C9"/>
              </a:buClr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3pPr>
            <a:lvl4pPr marL="1371600" indent="0">
              <a:buClr>
                <a:srgbClr val="2AD2C9"/>
              </a:buClr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4pPr>
            <a:lvl5pPr marL="1828800" indent="0">
              <a:buClr>
                <a:srgbClr val="2AD2C9"/>
              </a:buClr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5pPr>
          </a:lstStyle>
          <a:p>
            <a:pPr lvl="0"/>
            <a:r>
              <a:rPr lang="en-US" dirty="0"/>
              <a:t>This is your body copy style.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AF6BC391-715E-49C0-B33E-6F21E6AB729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81848" y="1506538"/>
            <a:ext cx="2542491" cy="365805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40404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This is your title.</a:t>
            </a:r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1709AEF-3B5C-4CF4-BF14-3E7E8BE77C5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81848" y="2138284"/>
            <a:ext cx="2542491" cy="3644207"/>
          </a:xfrm>
        </p:spPr>
        <p:txBody>
          <a:bodyPr>
            <a:noAutofit/>
          </a:bodyPr>
          <a:lstStyle>
            <a:lvl1pPr marL="180000" indent="-180000">
              <a:buClr>
                <a:srgbClr val="2AD2C9"/>
              </a:buClr>
              <a:buFont typeface="+mj-lt"/>
              <a:buAutoNum type="arabicPeriod"/>
              <a:defRPr sz="1400">
                <a:solidFill>
                  <a:srgbClr val="404041"/>
                </a:solidFill>
                <a:latin typeface="Metronic Pro Light" panose="02000000000000000000" pitchFamily="2" charset="0"/>
              </a:defRPr>
            </a:lvl1pPr>
            <a:lvl2pPr marL="457200" indent="0">
              <a:buClr>
                <a:srgbClr val="2AD2C9"/>
              </a:buClr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2pPr>
            <a:lvl3pPr marL="914400" indent="0">
              <a:buClr>
                <a:srgbClr val="2AD2C9"/>
              </a:buClr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3pPr>
            <a:lvl4pPr marL="1371600" indent="0">
              <a:buClr>
                <a:srgbClr val="2AD2C9"/>
              </a:buClr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4pPr>
            <a:lvl5pPr marL="1828800" indent="0">
              <a:buClr>
                <a:srgbClr val="2AD2C9"/>
              </a:buClr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5pPr>
          </a:lstStyle>
          <a:p>
            <a:pPr lvl="0"/>
            <a:r>
              <a:rPr lang="en-US" dirty="0"/>
              <a:t>This is your number style.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endParaRPr lang="en-US" dirty="0"/>
          </a:p>
          <a:p>
            <a:pPr lvl="0"/>
            <a:r>
              <a:rPr lang="en-US" dirty="0"/>
              <a:t>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155FE1CB-6705-409D-AC9B-5E68F11A003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66896" y="1506538"/>
            <a:ext cx="2542491" cy="365805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40404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This is your title.</a:t>
            </a:r>
            <a:endParaRPr lang="en-GB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3A4FBA6-113C-401C-B908-9C5177A016C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66896" y="2558307"/>
            <a:ext cx="2542491" cy="1186379"/>
          </a:xfrm>
        </p:spPr>
        <p:txBody>
          <a:bodyPr>
            <a:noAutofit/>
          </a:bodyPr>
          <a:lstStyle>
            <a:lvl1pPr marL="0" indent="0">
              <a:buClr>
                <a:srgbClr val="2AD2C9"/>
              </a:buClr>
              <a:buFont typeface="Arial" panose="020B0604020202020204" pitchFamily="34" charset="0"/>
              <a:buNone/>
              <a:defRPr sz="1400">
                <a:solidFill>
                  <a:srgbClr val="404041"/>
                </a:solidFill>
                <a:latin typeface="Metronic Pro Light" panose="02000000000000000000" pitchFamily="2" charset="0"/>
              </a:defRPr>
            </a:lvl1pPr>
            <a:lvl2pPr marL="457200" indent="0">
              <a:buClr>
                <a:srgbClr val="2AD2C9"/>
              </a:buClr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2pPr>
            <a:lvl3pPr marL="914400" indent="0">
              <a:buClr>
                <a:srgbClr val="2AD2C9"/>
              </a:buClr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3pPr>
            <a:lvl4pPr marL="1371600" indent="0">
              <a:buClr>
                <a:srgbClr val="2AD2C9"/>
              </a:buClr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4pPr>
            <a:lvl5pPr marL="1828800" indent="0">
              <a:buClr>
                <a:srgbClr val="2AD2C9"/>
              </a:buClr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5pPr>
          </a:lstStyle>
          <a:p>
            <a:pPr lvl="0"/>
            <a:r>
              <a:rPr lang="en-US" dirty="0"/>
              <a:t>This is your body copy style.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3C4BD205-495C-4902-9AD9-479E305090F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51945" y="1506538"/>
            <a:ext cx="2542491" cy="365805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40404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This is your title.</a:t>
            </a:r>
            <a:endParaRPr lang="en-GB" dirty="0"/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0AA9A7D5-63AD-4375-AC66-BFD6C2DBE9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66896" y="2138284"/>
            <a:ext cx="2542491" cy="282699"/>
          </a:xfrm>
        </p:spPr>
        <p:txBody>
          <a:bodyPr>
            <a:noAutofit/>
          </a:bodyPr>
          <a:lstStyle>
            <a:lvl1pPr marL="0" indent="0">
              <a:buNone/>
              <a:defRPr sz="1400" b="0" i="0" baseline="0">
                <a:solidFill>
                  <a:srgbClr val="2AD2C9"/>
                </a:solidFill>
              </a:defRPr>
            </a:lvl1pPr>
            <a:lvl2pPr marL="0" indent="0">
              <a:buNone/>
              <a:defRPr sz="1100" b="1" i="0" baseline="0">
                <a:solidFill>
                  <a:srgbClr val="2AD2C9"/>
                </a:solidFill>
              </a:defRPr>
            </a:lvl2pPr>
            <a:lvl3pPr marL="0" indent="0">
              <a:buNone/>
              <a:defRPr sz="1100" b="1" i="0" baseline="0">
                <a:solidFill>
                  <a:srgbClr val="2AD2C9"/>
                </a:solidFill>
              </a:defRPr>
            </a:lvl3pPr>
            <a:lvl4pPr marL="0" indent="0">
              <a:buNone/>
              <a:defRPr sz="1100" b="1" i="0" baseline="0">
                <a:solidFill>
                  <a:srgbClr val="2AD2C9"/>
                </a:solidFill>
              </a:defRPr>
            </a:lvl4pPr>
            <a:lvl5pPr marL="0" indent="0">
              <a:buNone/>
              <a:defRPr sz="1100" b="1" i="0" baseline="0">
                <a:solidFill>
                  <a:srgbClr val="2AD2C9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  <a:endParaRPr lang="en-GB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0AB563E2-4888-43B3-A3CF-4F12D4270D5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66896" y="4395816"/>
            <a:ext cx="2542491" cy="1186379"/>
          </a:xfrm>
        </p:spPr>
        <p:txBody>
          <a:bodyPr>
            <a:noAutofit/>
          </a:bodyPr>
          <a:lstStyle>
            <a:lvl1pPr marL="0" indent="0">
              <a:buClr>
                <a:srgbClr val="2AD2C9"/>
              </a:buClr>
              <a:buFont typeface="Arial" panose="020B0604020202020204" pitchFamily="34" charset="0"/>
              <a:buNone/>
              <a:defRPr sz="1400">
                <a:solidFill>
                  <a:srgbClr val="404041"/>
                </a:solidFill>
                <a:latin typeface="Metronic Pro Light" panose="02000000000000000000" pitchFamily="2" charset="0"/>
              </a:defRPr>
            </a:lvl1pPr>
            <a:lvl2pPr marL="457200" indent="0">
              <a:buClr>
                <a:srgbClr val="2AD2C9"/>
              </a:buClr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2pPr>
            <a:lvl3pPr marL="914400" indent="0">
              <a:buClr>
                <a:srgbClr val="2AD2C9"/>
              </a:buClr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3pPr>
            <a:lvl4pPr marL="1371600" indent="0">
              <a:buClr>
                <a:srgbClr val="2AD2C9"/>
              </a:buClr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4pPr>
            <a:lvl5pPr marL="1828800" indent="0">
              <a:buClr>
                <a:srgbClr val="2AD2C9"/>
              </a:buClr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5pPr>
          </a:lstStyle>
          <a:p>
            <a:pPr lvl="0"/>
            <a:r>
              <a:rPr lang="en-US" dirty="0"/>
              <a:t>This is your body copy style.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3677E4F6-A5B5-4503-8D5A-4C148A4FDC4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66896" y="3975793"/>
            <a:ext cx="2542491" cy="282699"/>
          </a:xfrm>
        </p:spPr>
        <p:txBody>
          <a:bodyPr>
            <a:noAutofit/>
          </a:bodyPr>
          <a:lstStyle>
            <a:lvl1pPr marL="0" indent="0">
              <a:buNone/>
              <a:defRPr sz="1400" b="0" i="0" baseline="0">
                <a:solidFill>
                  <a:srgbClr val="2AD2C9"/>
                </a:solidFill>
              </a:defRPr>
            </a:lvl1pPr>
            <a:lvl2pPr marL="0" indent="0">
              <a:buNone/>
              <a:defRPr sz="1100" b="1" i="0" baseline="0">
                <a:solidFill>
                  <a:srgbClr val="2AD2C9"/>
                </a:solidFill>
              </a:defRPr>
            </a:lvl2pPr>
            <a:lvl3pPr marL="0" indent="0">
              <a:buNone/>
              <a:defRPr sz="1100" b="1" i="0" baseline="0">
                <a:solidFill>
                  <a:srgbClr val="2AD2C9"/>
                </a:solidFill>
              </a:defRPr>
            </a:lvl3pPr>
            <a:lvl4pPr marL="0" indent="0">
              <a:buNone/>
              <a:defRPr sz="1100" b="1" i="0" baseline="0">
                <a:solidFill>
                  <a:srgbClr val="2AD2C9"/>
                </a:solidFill>
              </a:defRPr>
            </a:lvl4pPr>
            <a:lvl5pPr marL="0" indent="0">
              <a:buNone/>
              <a:defRPr sz="1100" b="1" i="0" baseline="0">
                <a:solidFill>
                  <a:srgbClr val="2AD2C9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  <a:endParaRPr lang="en-GB" dirty="0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A3DC3CE-8A7B-4D20-8ECA-F8FBF6050B9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51943" y="2138284"/>
            <a:ext cx="2542491" cy="3644207"/>
          </a:xfrm>
        </p:spPr>
        <p:txBody>
          <a:bodyPr>
            <a:noAutofit/>
          </a:bodyPr>
          <a:lstStyle>
            <a:lvl1pPr marL="228600" indent="-228600">
              <a:buClr>
                <a:srgbClr val="2AD2C9"/>
              </a:buClr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>
                <a:solidFill>
                  <a:srgbClr val="404041"/>
                </a:solidFill>
                <a:latin typeface="Metronic Pro Light" panose="02000000000000000000" pitchFamily="2" charset="0"/>
              </a:defRPr>
            </a:lvl1pPr>
            <a:lvl2pPr>
              <a:buClr>
                <a:srgbClr val="2AD2C9"/>
              </a:buClr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2pPr>
            <a:lvl3pPr>
              <a:buClr>
                <a:srgbClr val="2AD2C9"/>
              </a:buClr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3pPr>
            <a:lvl4pPr>
              <a:buClr>
                <a:srgbClr val="2AD2C9"/>
              </a:buClr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4pPr>
            <a:lvl5pPr>
              <a:buClr>
                <a:srgbClr val="2AD2C9"/>
              </a:buClr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5pPr>
          </a:lstStyle>
          <a:p>
            <a:pPr lvl="0"/>
            <a:r>
              <a:rPr lang="en-US" dirty="0"/>
              <a:t>This is your body copy bullet point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251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EA4E6B5-CCBD-44F0-A704-BA62F8244411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tx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9610CF-6DE7-4210-A717-F25EE48D78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020F5F3C-AE38-4B78-A9E1-6932DD40CB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0182" y="584082"/>
            <a:ext cx="1928826" cy="65348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CC1A2C7C-A21D-4F0E-9DA2-F196E6705D0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5988043"/>
            <a:ext cx="12192000" cy="869957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5749888-7F08-4119-8621-39758261B7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0182" y="4618630"/>
            <a:ext cx="5702400" cy="1051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4000">
                <a:solidFill>
                  <a:schemeClr val="bg1"/>
                </a:solidFill>
                <a:latin typeface="Metronic Pro" panose="02000000000000000000" pitchFamily="2" charset="0"/>
              </a:defRPr>
            </a:lvl1pPr>
            <a:lvl2pPr marL="0" indent="0">
              <a:buNone/>
              <a:defRPr>
                <a:latin typeface="+mj-lt"/>
              </a:defRPr>
            </a:lvl2pPr>
            <a:lvl3pPr marL="0" indent="0">
              <a:buNone/>
              <a:defRPr>
                <a:latin typeface="+mj-lt"/>
              </a:defRPr>
            </a:lvl3pPr>
            <a:lvl4pPr marL="0" indent="0">
              <a:buNone/>
              <a:defRPr>
                <a:latin typeface="+mj-lt"/>
              </a:defRPr>
            </a:lvl4pPr>
            <a:lvl5pPr marL="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Section/divider title</a:t>
            </a:r>
          </a:p>
          <a:p>
            <a:pPr lvl="0"/>
            <a:r>
              <a:rPr lang="en-US" dirty="0"/>
              <a:t>Second title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7266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Large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D045E-7DF3-418B-8E25-59EB2F5ADD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7600" y="363600"/>
            <a:ext cx="5387189" cy="856800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 dirty="0"/>
              <a:t>This is your slide title.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2F6F194-ED0D-4CBC-B987-181C92BAFB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6800" y="1507430"/>
            <a:ext cx="5400000" cy="38322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40404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This is your introduction style.</a:t>
            </a:r>
            <a:endParaRPr lang="en-GB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BB974D78-3B74-4098-9341-33DEF38714B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7600" y="2101490"/>
            <a:ext cx="5388376" cy="659758"/>
          </a:xfrm>
        </p:spPr>
        <p:txBody>
          <a:bodyPr>
            <a:noAutofit/>
          </a:bodyPr>
          <a:lstStyle>
            <a:lvl1pPr marL="0" indent="0">
              <a:buClr>
                <a:srgbClr val="2AD2C9"/>
              </a:buClr>
              <a:buFont typeface="Arial" panose="020B0604020202020204" pitchFamily="34" charset="0"/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1pPr>
            <a:lvl2pPr marL="457200" indent="0">
              <a:buClr>
                <a:srgbClr val="2AD2C9"/>
              </a:buClr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2pPr>
            <a:lvl3pPr marL="914400" indent="0">
              <a:buClr>
                <a:srgbClr val="2AD2C9"/>
              </a:buClr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3pPr>
            <a:lvl4pPr marL="1371600" indent="0">
              <a:buClr>
                <a:srgbClr val="2AD2C9"/>
              </a:buClr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4pPr>
            <a:lvl5pPr marL="1828800" indent="0">
              <a:buClr>
                <a:srgbClr val="2AD2C9"/>
              </a:buClr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5pPr>
          </a:lstStyle>
          <a:p>
            <a:pPr lvl="0"/>
            <a:r>
              <a:rPr lang="en-US" dirty="0"/>
              <a:t>This is your body copy style.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B1A98DEF-94F3-4F88-81B8-F0884246B12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6413" y="2947743"/>
            <a:ext cx="5388376" cy="1490799"/>
          </a:xfrm>
        </p:spPr>
        <p:txBody>
          <a:bodyPr>
            <a:noAutofit/>
          </a:bodyPr>
          <a:lstStyle>
            <a:lvl1pPr marL="228600" indent="-228600">
              <a:buClr>
                <a:srgbClr val="2AD2C9"/>
              </a:buClr>
              <a:buSzPct val="130000"/>
              <a:buFont typeface="Metronic Pro Light" panose="02000000000000000000" pitchFamily="2" charset="0"/>
              <a:buChar char="+"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1pPr>
            <a:lvl2pPr marL="685800" indent="-228600">
              <a:buClr>
                <a:srgbClr val="2AD2C9"/>
              </a:buClr>
              <a:buFont typeface="Metronic Pro Light" panose="02000000000000000000" pitchFamily="2" charset="0"/>
              <a:buChar char="+"/>
              <a:defRPr sz="1400">
                <a:solidFill>
                  <a:srgbClr val="404041"/>
                </a:solidFill>
                <a:latin typeface="Metronic Pro Light" panose="02000000000000000000" pitchFamily="2" charset="0"/>
              </a:defRPr>
            </a:lvl2pPr>
            <a:lvl3pPr marL="1143000" indent="-228600">
              <a:buClr>
                <a:srgbClr val="2AD2C9"/>
              </a:buClr>
              <a:buFont typeface="Metronic Pro Light" panose="02000000000000000000" pitchFamily="2" charset="0"/>
              <a:buChar char="+"/>
              <a:defRPr sz="1400">
                <a:solidFill>
                  <a:srgbClr val="404041"/>
                </a:solidFill>
                <a:latin typeface="Metronic Pro Light" panose="02000000000000000000" pitchFamily="2" charset="0"/>
              </a:defRPr>
            </a:lvl3pPr>
            <a:lvl4pPr marL="1600200" indent="-228600">
              <a:buClr>
                <a:srgbClr val="2AD2C9"/>
              </a:buClr>
              <a:buFont typeface="Metronic Pro Light" panose="02000000000000000000" pitchFamily="2" charset="0"/>
              <a:buChar char="+"/>
              <a:defRPr sz="1400">
                <a:solidFill>
                  <a:srgbClr val="404041"/>
                </a:solidFill>
                <a:latin typeface="Metronic Pro Light" panose="02000000000000000000" pitchFamily="2" charset="0"/>
              </a:defRPr>
            </a:lvl4pPr>
            <a:lvl5pPr marL="2057400" indent="-228600">
              <a:buClr>
                <a:srgbClr val="2AD2C9"/>
              </a:buClr>
              <a:buFont typeface="Metronic Pro Light" panose="02000000000000000000" pitchFamily="2" charset="0"/>
              <a:buChar char="+"/>
              <a:defRPr sz="1400">
                <a:solidFill>
                  <a:srgbClr val="404041"/>
                </a:solidFill>
                <a:latin typeface="Metronic Pro Light" panose="02000000000000000000" pitchFamily="2" charset="0"/>
              </a:defRPr>
            </a:lvl5pPr>
          </a:lstStyle>
          <a:p>
            <a:pPr lvl="0"/>
            <a:r>
              <a:rPr lang="en-US" dirty="0"/>
              <a:t>This is your body copy bullet point style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E1E95E00-0B71-4613-B130-C422F24578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96702" y="0"/>
            <a:ext cx="5895298" cy="6858000"/>
          </a:xfrm>
          <a:pattFill prst="pct20">
            <a:fgClr>
              <a:srgbClr val="2AD2C9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 marL="0" indent="0">
              <a:buNone/>
              <a:defRPr sz="1100">
                <a:latin typeface="+mn-lt"/>
              </a:defRPr>
            </a:lvl1pPr>
          </a:lstStyle>
          <a:p>
            <a:r>
              <a:rPr lang="en-GB" dirty="0"/>
              <a:t>Insert your image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29286173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Small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C0DF2C8-0131-453D-9456-79078D8EA8DB}"/>
              </a:ext>
            </a:extLst>
          </p:cNvPr>
          <p:cNvSpPr/>
          <p:nvPr userDrawn="1"/>
        </p:nvSpPr>
        <p:spPr>
          <a:xfrm>
            <a:off x="9257211" y="0"/>
            <a:ext cx="2934789" cy="6858000"/>
          </a:xfrm>
          <a:prstGeom prst="rect">
            <a:avLst/>
          </a:prstGeom>
          <a:solidFill>
            <a:srgbClr val="330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3D045E-7DF3-418B-8E25-59EB2F5ADD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7600" y="363600"/>
            <a:ext cx="11179303" cy="856800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 dirty="0"/>
              <a:t>This is your slide title.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2F6F194-ED0D-4CBC-B987-181C92BAFB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6800" y="1507430"/>
            <a:ext cx="5400000" cy="38322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40404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This is your introduction style.</a:t>
            </a:r>
            <a:endParaRPr lang="en-GB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BB974D78-3B74-4098-9341-33DEF38714B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7600" y="2101490"/>
            <a:ext cx="5388376" cy="659758"/>
          </a:xfrm>
        </p:spPr>
        <p:txBody>
          <a:bodyPr>
            <a:noAutofit/>
          </a:bodyPr>
          <a:lstStyle>
            <a:lvl1pPr marL="0" indent="0">
              <a:buClr>
                <a:srgbClr val="2AD2C9"/>
              </a:buClr>
              <a:buFont typeface="Arial" panose="020B0604020202020204" pitchFamily="34" charset="0"/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1pPr>
            <a:lvl2pPr marL="457200" indent="0">
              <a:buClr>
                <a:srgbClr val="2AD2C9"/>
              </a:buClr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2pPr>
            <a:lvl3pPr marL="914400" indent="0">
              <a:buClr>
                <a:srgbClr val="2AD2C9"/>
              </a:buClr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3pPr>
            <a:lvl4pPr marL="1371600" indent="0">
              <a:buClr>
                <a:srgbClr val="2AD2C9"/>
              </a:buClr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4pPr>
            <a:lvl5pPr marL="1828800" indent="0">
              <a:buClr>
                <a:srgbClr val="2AD2C9"/>
              </a:buClr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5pPr>
          </a:lstStyle>
          <a:p>
            <a:pPr lvl="0"/>
            <a:r>
              <a:rPr lang="en-US" dirty="0"/>
              <a:t>This is your body copy style.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B1A98DEF-94F3-4F88-81B8-F0884246B12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6413" y="2947743"/>
            <a:ext cx="5388376" cy="1490799"/>
          </a:xfrm>
        </p:spPr>
        <p:txBody>
          <a:bodyPr>
            <a:noAutofit/>
          </a:bodyPr>
          <a:lstStyle>
            <a:lvl1pPr marL="228600" indent="-228600">
              <a:buClr>
                <a:srgbClr val="2AD2C9"/>
              </a:buClr>
              <a:buSzPct val="130000"/>
              <a:buFont typeface="Metronic Pro Light" panose="02000000000000000000" pitchFamily="2" charset="0"/>
              <a:buChar char="+"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1pPr>
            <a:lvl2pPr marL="685800" indent="-228600">
              <a:buClr>
                <a:srgbClr val="2AD2C9"/>
              </a:buClr>
              <a:buFont typeface="Metronic Pro Light" panose="02000000000000000000" pitchFamily="2" charset="0"/>
              <a:buChar char="+"/>
              <a:defRPr sz="1400">
                <a:solidFill>
                  <a:srgbClr val="404041"/>
                </a:solidFill>
                <a:latin typeface="Metronic Pro Light" panose="02000000000000000000" pitchFamily="2" charset="0"/>
              </a:defRPr>
            </a:lvl2pPr>
            <a:lvl3pPr marL="1143000" indent="-228600">
              <a:buClr>
                <a:srgbClr val="2AD2C9"/>
              </a:buClr>
              <a:buFont typeface="Metronic Pro Light" panose="02000000000000000000" pitchFamily="2" charset="0"/>
              <a:buChar char="+"/>
              <a:defRPr sz="1400">
                <a:solidFill>
                  <a:srgbClr val="404041"/>
                </a:solidFill>
                <a:latin typeface="Metronic Pro Light" panose="02000000000000000000" pitchFamily="2" charset="0"/>
              </a:defRPr>
            </a:lvl3pPr>
            <a:lvl4pPr marL="1600200" indent="-228600">
              <a:buClr>
                <a:srgbClr val="2AD2C9"/>
              </a:buClr>
              <a:buFont typeface="Metronic Pro Light" panose="02000000000000000000" pitchFamily="2" charset="0"/>
              <a:buChar char="+"/>
              <a:defRPr sz="1400">
                <a:solidFill>
                  <a:srgbClr val="404041"/>
                </a:solidFill>
                <a:latin typeface="Metronic Pro Light" panose="02000000000000000000" pitchFamily="2" charset="0"/>
              </a:defRPr>
            </a:lvl4pPr>
            <a:lvl5pPr marL="2057400" indent="-228600">
              <a:buClr>
                <a:srgbClr val="2AD2C9"/>
              </a:buClr>
              <a:buFont typeface="Metronic Pro Light" panose="02000000000000000000" pitchFamily="2" charset="0"/>
              <a:buChar char="+"/>
              <a:defRPr sz="1400">
                <a:solidFill>
                  <a:srgbClr val="404041"/>
                </a:solidFill>
                <a:latin typeface="Metronic Pro Light" panose="02000000000000000000" pitchFamily="2" charset="0"/>
              </a:defRPr>
            </a:lvl5pPr>
          </a:lstStyle>
          <a:p>
            <a:pPr lvl="0"/>
            <a:r>
              <a:rPr lang="en-US" dirty="0"/>
              <a:t>This is your body copy bullet point style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01553A2C-55D7-471B-9BD3-B65EB4CCF2F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96702" y="1507430"/>
            <a:ext cx="5895298" cy="4128195"/>
          </a:xfrm>
          <a:pattFill prst="pct20">
            <a:fgClr>
              <a:srgbClr val="2AD2C9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 marL="0" indent="0">
              <a:buNone/>
              <a:defRPr sz="1100">
                <a:latin typeface="+mn-lt"/>
              </a:defRPr>
            </a:lvl1pPr>
          </a:lstStyle>
          <a:p>
            <a:r>
              <a:rPr lang="en-GB" dirty="0"/>
              <a:t>Insert your image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19968018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Blank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D045E-7DF3-418B-8E25-59EB2F5ADD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7600" y="363600"/>
            <a:ext cx="11179303" cy="856800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 dirty="0"/>
              <a:t>This is your slide title.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2F6F194-ED0D-4CBC-B987-181C92BAFB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6800" y="1507430"/>
            <a:ext cx="5400000" cy="38322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40404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This is your introduction style.</a:t>
            </a:r>
            <a:endParaRPr lang="en-GB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BB974D78-3B74-4098-9341-33DEF38714B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7600" y="2101490"/>
            <a:ext cx="5388376" cy="659758"/>
          </a:xfrm>
        </p:spPr>
        <p:txBody>
          <a:bodyPr>
            <a:noAutofit/>
          </a:bodyPr>
          <a:lstStyle>
            <a:lvl1pPr marL="0" indent="0">
              <a:buClr>
                <a:srgbClr val="2AD2C9"/>
              </a:buClr>
              <a:buFont typeface="Arial" panose="020B0604020202020204" pitchFamily="34" charset="0"/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1pPr>
            <a:lvl2pPr marL="457200" indent="0">
              <a:buClr>
                <a:srgbClr val="2AD2C9"/>
              </a:buClr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2pPr>
            <a:lvl3pPr marL="914400" indent="0">
              <a:buClr>
                <a:srgbClr val="2AD2C9"/>
              </a:buClr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3pPr>
            <a:lvl4pPr marL="1371600" indent="0">
              <a:buClr>
                <a:srgbClr val="2AD2C9"/>
              </a:buClr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4pPr>
            <a:lvl5pPr marL="1828800" indent="0">
              <a:buClr>
                <a:srgbClr val="2AD2C9"/>
              </a:buClr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5pPr>
          </a:lstStyle>
          <a:p>
            <a:pPr lvl="0"/>
            <a:r>
              <a:rPr lang="en-US" dirty="0"/>
              <a:t>This is your body copy style.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B1A98DEF-94F3-4F88-81B8-F0884246B12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6413" y="2947743"/>
            <a:ext cx="5388376" cy="1490799"/>
          </a:xfrm>
        </p:spPr>
        <p:txBody>
          <a:bodyPr>
            <a:noAutofit/>
          </a:bodyPr>
          <a:lstStyle>
            <a:lvl1pPr marL="228600" indent="-228600">
              <a:buClr>
                <a:srgbClr val="2AD2C9"/>
              </a:buClr>
              <a:buSzPct val="130000"/>
              <a:buFont typeface="Metronic Pro Light" panose="02000000000000000000" pitchFamily="2" charset="0"/>
              <a:buChar char="+"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1pPr>
            <a:lvl2pPr marL="685800" indent="-228600">
              <a:buClr>
                <a:srgbClr val="2AD2C9"/>
              </a:buClr>
              <a:buFont typeface="Metronic Pro Light" panose="02000000000000000000" pitchFamily="2" charset="0"/>
              <a:buChar char="+"/>
              <a:defRPr sz="1400">
                <a:solidFill>
                  <a:srgbClr val="404041"/>
                </a:solidFill>
                <a:latin typeface="Metronic Pro Light" panose="02000000000000000000" pitchFamily="2" charset="0"/>
              </a:defRPr>
            </a:lvl2pPr>
            <a:lvl3pPr marL="1143000" indent="-228600">
              <a:buClr>
                <a:srgbClr val="2AD2C9"/>
              </a:buClr>
              <a:buFont typeface="Metronic Pro Light" panose="02000000000000000000" pitchFamily="2" charset="0"/>
              <a:buChar char="+"/>
              <a:defRPr sz="1400">
                <a:solidFill>
                  <a:srgbClr val="404041"/>
                </a:solidFill>
                <a:latin typeface="Metronic Pro Light" panose="02000000000000000000" pitchFamily="2" charset="0"/>
              </a:defRPr>
            </a:lvl3pPr>
            <a:lvl4pPr marL="1600200" indent="-228600">
              <a:buClr>
                <a:srgbClr val="2AD2C9"/>
              </a:buClr>
              <a:buFont typeface="Metronic Pro Light" panose="02000000000000000000" pitchFamily="2" charset="0"/>
              <a:buChar char="+"/>
              <a:defRPr sz="1400">
                <a:solidFill>
                  <a:srgbClr val="404041"/>
                </a:solidFill>
                <a:latin typeface="Metronic Pro Light" panose="02000000000000000000" pitchFamily="2" charset="0"/>
              </a:defRPr>
            </a:lvl4pPr>
            <a:lvl5pPr marL="2057400" indent="-228600">
              <a:buClr>
                <a:srgbClr val="2AD2C9"/>
              </a:buClr>
              <a:buFont typeface="Metronic Pro Light" panose="02000000000000000000" pitchFamily="2" charset="0"/>
              <a:buChar char="+"/>
              <a:defRPr sz="1400">
                <a:solidFill>
                  <a:srgbClr val="404041"/>
                </a:solidFill>
                <a:latin typeface="Metronic Pro Light" panose="02000000000000000000" pitchFamily="2" charset="0"/>
              </a:defRPr>
            </a:lvl5pPr>
          </a:lstStyle>
          <a:p>
            <a:pPr lvl="0"/>
            <a:r>
              <a:rPr lang="en-US" dirty="0"/>
              <a:t>This is your body copy bullet point style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76672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Purple Text Box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D045E-7DF3-418B-8E25-59EB2F5ADD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7600" y="363600"/>
            <a:ext cx="11179303" cy="856800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 dirty="0"/>
              <a:t>This is your slide title.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2F6F194-ED0D-4CBC-B987-181C92BAFB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6800" y="1507430"/>
            <a:ext cx="5400000" cy="38322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40404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This is your introduction style.</a:t>
            </a:r>
            <a:endParaRPr lang="en-GB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BB974D78-3B74-4098-9341-33DEF38714B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7600" y="2101490"/>
            <a:ext cx="5388376" cy="659758"/>
          </a:xfrm>
        </p:spPr>
        <p:txBody>
          <a:bodyPr>
            <a:noAutofit/>
          </a:bodyPr>
          <a:lstStyle>
            <a:lvl1pPr marL="0" indent="0">
              <a:buClr>
                <a:srgbClr val="2AD2C9"/>
              </a:buClr>
              <a:buFont typeface="Arial" panose="020B0604020202020204" pitchFamily="34" charset="0"/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1pPr>
            <a:lvl2pPr marL="457200" indent="0">
              <a:buClr>
                <a:srgbClr val="2AD2C9"/>
              </a:buClr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2pPr>
            <a:lvl3pPr marL="914400" indent="0">
              <a:buClr>
                <a:srgbClr val="2AD2C9"/>
              </a:buClr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3pPr>
            <a:lvl4pPr marL="1371600" indent="0">
              <a:buClr>
                <a:srgbClr val="2AD2C9"/>
              </a:buClr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4pPr>
            <a:lvl5pPr marL="1828800" indent="0">
              <a:buClr>
                <a:srgbClr val="2AD2C9"/>
              </a:buClr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5pPr>
          </a:lstStyle>
          <a:p>
            <a:pPr lvl="0"/>
            <a:r>
              <a:rPr lang="en-US" dirty="0"/>
              <a:t>This is your body copy style.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B1A98DEF-94F3-4F88-81B8-F0884246B12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6413" y="2947743"/>
            <a:ext cx="5388376" cy="1490799"/>
          </a:xfrm>
        </p:spPr>
        <p:txBody>
          <a:bodyPr>
            <a:noAutofit/>
          </a:bodyPr>
          <a:lstStyle>
            <a:lvl1pPr marL="228600" indent="-228600">
              <a:buClr>
                <a:srgbClr val="2AD2C9"/>
              </a:buClr>
              <a:buSzPct val="130000"/>
              <a:buFont typeface="Metronic Pro Light" panose="02000000000000000000" pitchFamily="2" charset="0"/>
              <a:buChar char="+"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1pPr>
            <a:lvl2pPr marL="685800" indent="-228600">
              <a:buClr>
                <a:srgbClr val="2AD2C9"/>
              </a:buClr>
              <a:buFont typeface="Metronic Pro Light" panose="02000000000000000000" pitchFamily="2" charset="0"/>
              <a:buChar char="+"/>
              <a:defRPr sz="1400">
                <a:solidFill>
                  <a:srgbClr val="404041"/>
                </a:solidFill>
                <a:latin typeface="Metronic Pro Light" panose="02000000000000000000" pitchFamily="2" charset="0"/>
              </a:defRPr>
            </a:lvl2pPr>
            <a:lvl3pPr marL="1143000" indent="-228600">
              <a:buClr>
                <a:srgbClr val="2AD2C9"/>
              </a:buClr>
              <a:buFont typeface="Metronic Pro Light" panose="02000000000000000000" pitchFamily="2" charset="0"/>
              <a:buChar char="+"/>
              <a:defRPr sz="1400">
                <a:solidFill>
                  <a:srgbClr val="404041"/>
                </a:solidFill>
                <a:latin typeface="Metronic Pro Light" panose="02000000000000000000" pitchFamily="2" charset="0"/>
              </a:defRPr>
            </a:lvl3pPr>
            <a:lvl4pPr marL="1600200" indent="-228600">
              <a:buClr>
                <a:srgbClr val="2AD2C9"/>
              </a:buClr>
              <a:buFont typeface="Metronic Pro Light" panose="02000000000000000000" pitchFamily="2" charset="0"/>
              <a:buChar char="+"/>
              <a:defRPr sz="1400">
                <a:solidFill>
                  <a:srgbClr val="404041"/>
                </a:solidFill>
                <a:latin typeface="Metronic Pro Light" panose="02000000000000000000" pitchFamily="2" charset="0"/>
              </a:defRPr>
            </a:lvl4pPr>
            <a:lvl5pPr marL="2057400" indent="-228600">
              <a:buClr>
                <a:srgbClr val="2AD2C9"/>
              </a:buClr>
              <a:buFont typeface="Metronic Pro Light" panose="02000000000000000000" pitchFamily="2" charset="0"/>
              <a:buChar char="+"/>
              <a:defRPr sz="1400">
                <a:solidFill>
                  <a:srgbClr val="404041"/>
                </a:solidFill>
                <a:latin typeface="Metronic Pro Light" panose="02000000000000000000" pitchFamily="2" charset="0"/>
              </a:defRPr>
            </a:lvl5pPr>
          </a:lstStyle>
          <a:p>
            <a:pPr lvl="0"/>
            <a:r>
              <a:rPr lang="en-US" dirty="0"/>
              <a:t>This is your body copy bullet point style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4F477BA3-09C6-4E33-9B67-10B669857D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94691" y="1507429"/>
            <a:ext cx="5389709" cy="4128195"/>
          </a:xfrm>
          <a:solidFill>
            <a:srgbClr val="330072"/>
          </a:solidFill>
        </p:spPr>
        <p:txBody>
          <a:bodyPr lIns="360000" tIns="360000" rIns="360000" bIns="360000"/>
          <a:lstStyle>
            <a:lvl1pPr marL="0" indent="0">
              <a:buNone/>
              <a:defRPr sz="1600" cap="none" baseline="0">
                <a:solidFill>
                  <a:schemeClr val="bg1"/>
                </a:solidFill>
                <a:latin typeface="+mj-lt"/>
              </a:defRPr>
            </a:lvl1pPr>
            <a:lvl2pPr marL="285750" indent="-285750">
              <a:buClr>
                <a:srgbClr val="2AD2C9"/>
              </a:buClr>
              <a:buFont typeface="Verdana" panose="020B0604030504040204" pitchFamily="34" charset="0"/>
              <a:buChar char="+"/>
              <a:defRPr sz="1600">
                <a:solidFill>
                  <a:schemeClr val="bg1"/>
                </a:solidFill>
                <a:latin typeface="Metronic Pro" panose="02000000000000000000" pitchFamily="2" charset="0"/>
              </a:defRPr>
            </a:lvl2pPr>
            <a:lvl3pPr marL="540000" indent="-285750">
              <a:buClr>
                <a:srgbClr val="2AD2C9"/>
              </a:buClr>
              <a:buFont typeface="Arial" panose="020B0604020202020204" pitchFamily="34" charset="0"/>
              <a:buChar char="•"/>
              <a:defRPr sz="1400" i="0">
                <a:solidFill>
                  <a:schemeClr val="bg1"/>
                </a:solidFill>
                <a:latin typeface="Metronic Pro Light" panose="02000000000000000000" pitchFamily="2" charset="0"/>
              </a:defRPr>
            </a:lvl3pPr>
            <a:lvl4pPr marL="1080000" indent="-285750">
              <a:buClr>
                <a:srgbClr val="2AD2C9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Metronic Pro Light" panose="02000000000000000000" pitchFamily="2" charset="0"/>
              </a:defRPr>
            </a:lvl4pPr>
            <a:lvl5pPr marL="1440000" indent="0">
              <a:buNone/>
              <a:defRPr sz="1400">
                <a:solidFill>
                  <a:schemeClr val="bg1"/>
                </a:solidFill>
                <a:latin typeface="Metronic Pr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60801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Purple Block Box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D045E-7DF3-418B-8E25-59EB2F5ADD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7600" y="363600"/>
            <a:ext cx="5387189" cy="856800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 dirty="0"/>
              <a:t>This is your slide title.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2F6F194-ED0D-4CBC-B987-181C92BAFB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6800" y="1507430"/>
            <a:ext cx="5400000" cy="38322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40404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This is your introduction style.</a:t>
            </a:r>
            <a:endParaRPr lang="en-GB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BB974D78-3B74-4098-9341-33DEF38714B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7600" y="2101490"/>
            <a:ext cx="5388376" cy="659758"/>
          </a:xfrm>
        </p:spPr>
        <p:txBody>
          <a:bodyPr>
            <a:noAutofit/>
          </a:bodyPr>
          <a:lstStyle>
            <a:lvl1pPr marL="0" indent="0">
              <a:buClr>
                <a:srgbClr val="2AD2C9"/>
              </a:buClr>
              <a:buFont typeface="Arial" panose="020B0604020202020204" pitchFamily="34" charset="0"/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1pPr>
            <a:lvl2pPr marL="457200" indent="0">
              <a:buClr>
                <a:srgbClr val="2AD2C9"/>
              </a:buClr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2pPr>
            <a:lvl3pPr marL="914400" indent="0">
              <a:buClr>
                <a:srgbClr val="2AD2C9"/>
              </a:buClr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3pPr>
            <a:lvl4pPr marL="1371600" indent="0">
              <a:buClr>
                <a:srgbClr val="2AD2C9"/>
              </a:buClr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4pPr>
            <a:lvl5pPr marL="1828800" indent="0">
              <a:buClr>
                <a:srgbClr val="2AD2C9"/>
              </a:buClr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5pPr>
          </a:lstStyle>
          <a:p>
            <a:pPr lvl="0"/>
            <a:r>
              <a:rPr lang="en-US" dirty="0"/>
              <a:t>This is your body copy style.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B1A98DEF-94F3-4F88-81B8-F0884246B12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6413" y="2947743"/>
            <a:ext cx="5388376" cy="1490799"/>
          </a:xfrm>
        </p:spPr>
        <p:txBody>
          <a:bodyPr>
            <a:noAutofit/>
          </a:bodyPr>
          <a:lstStyle>
            <a:lvl1pPr marL="228600" indent="-228600">
              <a:buClr>
                <a:srgbClr val="2AD2C9"/>
              </a:buClr>
              <a:buSzPct val="130000"/>
              <a:buFont typeface="Metronic Pro Light" panose="02000000000000000000" pitchFamily="2" charset="0"/>
              <a:buChar char="+"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1pPr>
            <a:lvl2pPr marL="685800" indent="-228600">
              <a:buClr>
                <a:srgbClr val="2AD2C9"/>
              </a:buClr>
              <a:buFont typeface="Metronic Pro Light" panose="02000000000000000000" pitchFamily="2" charset="0"/>
              <a:buChar char="+"/>
              <a:defRPr sz="1400">
                <a:solidFill>
                  <a:srgbClr val="404041"/>
                </a:solidFill>
                <a:latin typeface="Metronic Pro Light" panose="02000000000000000000" pitchFamily="2" charset="0"/>
              </a:defRPr>
            </a:lvl2pPr>
            <a:lvl3pPr marL="1143000" indent="-228600">
              <a:buClr>
                <a:srgbClr val="2AD2C9"/>
              </a:buClr>
              <a:buFont typeface="Metronic Pro Light" panose="02000000000000000000" pitchFamily="2" charset="0"/>
              <a:buChar char="+"/>
              <a:defRPr sz="1400">
                <a:solidFill>
                  <a:srgbClr val="404041"/>
                </a:solidFill>
                <a:latin typeface="Metronic Pro Light" panose="02000000000000000000" pitchFamily="2" charset="0"/>
              </a:defRPr>
            </a:lvl3pPr>
            <a:lvl4pPr marL="1600200" indent="-228600">
              <a:buClr>
                <a:srgbClr val="2AD2C9"/>
              </a:buClr>
              <a:buFont typeface="Metronic Pro Light" panose="02000000000000000000" pitchFamily="2" charset="0"/>
              <a:buChar char="+"/>
              <a:defRPr sz="1400">
                <a:solidFill>
                  <a:srgbClr val="404041"/>
                </a:solidFill>
                <a:latin typeface="Metronic Pro Light" panose="02000000000000000000" pitchFamily="2" charset="0"/>
              </a:defRPr>
            </a:lvl4pPr>
            <a:lvl5pPr marL="2057400" indent="-228600">
              <a:buClr>
                <a:srgbClr val="2AD2C9"/>
              </a:buClr>
              <a:buFont typeface="Metronic Pro Light" panose="02000000000000000000" pitchFamily="2" charset="0"/>
              <a:buChar char="+"/>
              <a:defRPr sz="1400">
                <a:solidFill>
                  <a:srgbClr val="404041"/>
                </a:solidFill>
                <a:latin typeface="Metronic Pro Light" panose="02000000000000000000" pitchFamily="2" charset="0"/>
              </a:defRPr>
            </a:lvl5pPr>
          </a:lstStyle>
          <a:p>
            <a:pPr lvl="0"/>
            <a:r>
              <a:rPr lang="en-US" dirty="0"/>
              <a:t>This is your body copy bullet point style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78B8FF-2B30-404D-A200-A4CE05077F80}"/>
              </a:ext>
            </a:extLst>
          </p:cNvPr>
          <p:cNvSpPr/>
          <p:nvPr userDrawn="1"/>
        </p:nvSpPr>
        <p:spPr>
          <a:xfrm>
            <a:off x="6294691" y="0"/>
            <a:ext cx="5897309" cy="6858000"/>
          </a:xfrm>
          <a:prstGeom prst="rect">
            <a:avLst/>
          </a:prstGeom>
          <a:solidFill>
            <a:srgbClr val="330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63E589-663F-418D-9E5C-261108C8AE1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765543" y="1507430"/>
            <a:ext cx="2265441" cy="605908"/>
          </a:xfrm>
          <a:solidFill>
            <a:schemeClr val="bg1"/>
          </a:solidFill>
        </p:spPr>
        <p:txBody>
          <a:bodyPr wrap="square" lIns="108000" tIns="108000" rIns="108000" bIns="108000" anchor="ctr">
            <a:spAutoFit/>
          </a:bodyPr>
          <a:lstStyle>
            <a:lvl1pPr marL="228600" indent="-228600">
              <a:buClr>
                <a:srgbClr val="2AD2C9"/>
              </a:buClr>
              <a:buFont typeface="Verdana" panose="020B0604030504040204" pitchFamily="34" charset="0"/>
              <a:buChar char="+"/>
              <a:defRPr sz="1400">
                <a:latin typeface="Metronic Pro Light" panose="02000000000000000000" pitchFamily="2" charset="0"/>
              </a:defRPr>
            </a:lvl1pPr>
            <a:lvl2pPr marL="0" indent="-228600">
              <a:buClr>
                <a:srgbClr val="2AD2C9"/>
              </a:buClr>
              <a:buFont typeface="Verdana" panose="020B0604030504040204" pitchFamily="34" charset="0"/>
              <a:buChar char="+"/>
              <a:defRPr sz="1400">
                <a:latin typeface="Metronic Pro Light" panose="02000000000000000000" pitchFamily="2" charset="0"/>
              </a:defRPr>
            </a:lvl2pPr>
            <a:lvl3pPr marL="0" indent="-228600">
              <a:buClr>
                <a:srgbClr val="2AD2C9"/>
              </a:buClr>
              <a:buFont typeface="Verdana" panose="020B0604030504040204" pitchFamily="34" charset="0"/>
              <a:buChar char="+"/>
              <a:defRPr sz="1400">
                <a:latin typeface="Metronic Pro Light" panose="02000000000000000000" pitchFamily="2" charset="0"/>
              </a:defRPr>
            </a:lvl3pPr>
            <a:lvl4pPr marL="0" indent="-228600">
              <a:buClr>
                <a:srgbClr val="2AD2C9"/>
              </a:buClr>
              <a:buFont typeface="Verdana" panose="020B0604030504040204" pitchFamily="34" charset="0"/>
              <a:buChar char="+"/>
              <a:defRPr sz="1400">
                <a:latin typeface="Metronic Pro Light" panose="02000000000000000000" pitchFamily="2" charset="0"/>
              </a:defRPr>
            </a:lvl4pPr>
            <a:lvl5pPr marL="0" indent="-228600">
              <a:buClr>
                <a:srgbClr val="2AD2C9"/>
              </a:buClr>
              <a:buFont typeface="Verdana" panose="020B0604030504040204" pitchFamily="34" charset="0"/>
              <a:buChar char="+"/>
              <a:defRPr sz="1400">
                <a:latin typeface="Metronic Pr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5AE1A4CF-32A1-4792-B605-33D16721070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429759" y="1482437"/>
            <a:ext cx="2265441" cy="605908"/>
          </a:xfrm>
          <a:solidFill>
            <a:schemeClr val="bg1"/>
          </a:solidFill>
        </p:spPr>
        <p:txBody>
          <a:bodyPr wrap="square" lIns="108000" tIns="108000" rIns="108000" bIns="108000" anchor="ctr">
            <a:spAutoFit/>
          </a:bodyPr>
          <a:lstStyle>
            <a:lvl1pPr marL="228600" indent="-228600">
              <a:buClr>
                <a:srgbClr val="2AD2C9"/>
              </a:buClr>
              <a:buFont typeface="Verdana" panose="020B0604030504040204" pitchFamily="34" charset="0"/>
              <a:buChar char="+"/>
              <a:defRPr sz="1400">
                <a:latin typeface="Metronic Pro Light" panose="02000000000000000000" pitchFamily="2" charset="0"/>
              </a:defRPr>
            </a:lvl1pPr>
            <a:lvl2pPr marL="0" indent="-228600">
              <a:buClr>
                <a:srgbClr val="2AD2C9"/>
              </a:buClr>
              <a:buFont typeface="Verdana" panose="020B0604030504040204" pitchFamily="34" charset="0"/>
              <a:buChar char="+"/>
              <a:defRPr sz="1400">
                <a:latin typeface="Metronic Pro Light" panose="02000000000000000000" pitchFamily="2" charset="0"/>
              </a:defRPr>
            </a:lvl2pPr>
            <a:lvl3pPr marL="0" indent="-228600">
              <a:buClr>
                <a:srgbClr val="2AD2C9"/>
              </a:buClr>
              <a:buFont typeface="Verdana" panose="020B0604030504040204" pitchFamily="34" charset="0"/>
              <a:buChar char="+"/>
              <a:defRPr sz="1400">
                <a:latin typeface="Metronic Pro Light" panose="02000000000000000000" pitchFamily="2" charset="0"/>
              </a:defRPr>
            </a:lvl3pPr>
            <a:lvl4pPr marL="0" indent="-228600">
              <a:buClr>
                <a:srgbClr val="2AD2C9"/>
              </a:buClr>
              <a:buFont typeface="Verdana" panose="020B0604030504040204" pitchFamily="34" charset="0"/>
              <a:buChar char="+"/>
              <a:defRPr sz="1400">
                <a:latin typeface="Metronic Pro Light" panose="02000000000000000000" pitchFamily="2" charset="0"/>
              </a:defRPr>
            </a:lvl4pPr>
            <a:lvl5pPr marL="0" indent="-228600">
              <a:buClr>
                <a:srgbClr val="2AD2C9"/>
              </a:buClr>
              <a:buFont typeface="Verdana" panose="020B0604030504040204" pitchFamily="34" charset="0"/>
              <a:buChar char="+"/>
              <a:defRPr sz="1400">
                <a:latin typeface="Metronic Pr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33412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Stat Block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D045E-7DF3-418B-8E25-59EB2F5ADD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7600" y="363600"/>
            <a:ext cx="5387189" cy="856800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 dirty="0"/>
              <a:t>This is your slide title.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2F6F194-ED0D-4CBC-B987-181C92BAFB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6800" y="1507430"/>
            <a:ext cx="5400000" cy="38322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40404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This is your introduction style.</a:t>
            </a:r>
            <a:endParaRPr lang="en-GB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BB974D78-3B74-4098-9341-33DEF38714B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7600" y="2101490"/>
            <a:ext cx="5388376" cy="659758"/>
          </a:xfrm>
        </p:spPr>
        <p:txBody>
          <a:bodyPr>
            <a:noAutofit/>
          </a:bodyPr>
          <a:lstStyle>
            <a:lvl1pPr marL="0" indent="0">
              <a:buClr>
                <a:srgbClr val="2AD2C9"/>
              </a:buClr>
              <a:buFont typeface="Arial" panose="020B0604020202020204" pitchFamily="34" charset="0"/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1pPr>
            <a:lvl2pPr marL="457200" indent="0">
              <a:buClr>
                <a:srgbClr val="2AD2C9"/>
              </a:buClr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2pPr>
            <a:lvl3pPr marL="914400" indent="0">
              <a:buClr>
                <a:srgbClr val="2AD2C9"/>
              </a:buClr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3pPr>
            <a:lvl4pPr marL="1371600" indent="0">
              <a:buClr>
                <a:srgbClr val="2AD2C9"/>
              </a:buClr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4pPr>
            <a:lvl5pPr marL="1828800" indent="0">
              <a:buClr>
                <a:srgbClr val="2AD2C9"/>
              </a:buClr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5pPr>
          </a:lstStyle>
          <a:p>
            <a:pPr lvl="0"/>
            <a:r>
              <a:rPr lang="en-US" dirty="0"/>
              <a:t>This is your body copy style.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B1A98DEF-94F3-4F88-81B8-F0884246B12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6413" y="2947743"/>
            <a:ext cx="5388376" cy="1490799"/>
          </a:xfrm>
        </p:spPr>
        <p:txBody>
          <a:bodyPr>
            <a:noAutofit/>
          </a:bodyPr>
          <a:lstStyle>
            <a:lvl1pPr marL="228600" indent="-228600">
              <a:buClr>
                <a:srgbClr val="2AD2C9"/>
              </a:buClr>
              <a:buSzPct val="130000"/>
              <a:buFont typeface="Metronic Pro Light" panose="02000000000000000000" pitchFamily="2" charset="0"/>
              <a:buChar char="+"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1pPr>
            <a:lvl2pPr marL="685800" indent="-228600">
              <a:buClr>
                <a:srgbClr val="2AD2C9"/>
              </a:buClr>
              <a:buFont typeface="Metronic Pro Light" panose="02000000000000000000" pitchFamily="2" charset="0"/>
              <a:buChar char="+"/>
              <a:defRPr sz="1400">
                <a:solidFill>
                  <a:srgbClr val="404041"/>
                </a:solidFill>
                <a:latin typeface="Metronic Pro Light" panose="02000000000000000000" pitchFamily="2" charset="0"/>
              </a:defRPr>
            </a:lvl2pPr>
            <a:lvl3pPr marL="1143000" indent="-228600">
              <a:buClr>
                <a:srgbClr val="2AD2C9"/>
              </a:buClr>
              <a:buFont typeface="Metronic Pro Light" panose="02000000000000000000" pitchFamily="2" charset="0"/>
              <a:buChar char="+"/>
              <a:defRPr sz="1400">
                <a:solidFill>
                  <a:srgbClr val="404041"/>
                </a:solidFill>
                <a:latin typeface="Metronic Pro Light" panose="02000000000000000000" pitchFamily="2" charset="0"/>
              </a:defRPr>
            </a:lvl3pPr>
            <a:lvl4pPr marL="1600200" indent="-228600">
              <a:buClr>
                <a:srgbClr val="2AD2C9"/>
              </a:buClr>
              <a:buFont typeface="Metronic Pro Light" panose="02000000000000000000" pitchFamily="2" charset="0"/>
              <a:buChar char="+"/>
              <a:defRPr sz="1400">
                <a:solidFill>
                  <a:srgbClr val="404041"/>
                </a:solidFill>
                <a:latin typeface="Metronic Pro Light" panose="02000000000000000000" pitchFamily="2" charset="0"/>
              </a:defRPr>
            </a:lvl4pPr>
            <a:lvl5pPr marL="2057400" indent="-228600">
              <a:buClr>
                <a:srgbClr val="2AD2C9"/>
              </a:buClr>
              <a:buFont typeface="Metronic Pro Light" panose="02000000000000000000" pitchFamily="2" charset="0"/>
              <a:buChar char="+"/>
              <a:defRPr sz="1400">
                <a:solidFill>
                  <a:srgbClr val="404041"/>
                </a:solidFill>
                <a:latin typeface="Metronic Pro Light" panose="02000000000000000000" pitchFamily="2" charset="0"/>
              </a:defRPr>
            </a:lvl5pPr>
          </a:lstStyle>
          <a:p>
            <a:pPr lvl="0"/>
            <a:r>
              <a:rPr lang="en-US" dirty="0"/>
              <a:t>This is your body copy bullet point style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78B8FF-2B30-404D-A200-A4CE05077F80}"/>
              </a:ext>
            </a:extLst>
          </p:cNvPr>
          <p:cNvSpPr/>
          <p:nvPr userDrawn="1"/>
        </p:nvSpPr>
        <p:spPr>
          <a:xfrm>
            <a:off x="6294691" y="0"/>
            <a:ext cx="589730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F321CCFE-6107-460E-B6E5-24E40F7F318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486454" y="1507430"/>
            <a:ext cx="3197946" cy="659758"/>
          </a:xfrm>
        </p:spPr>
        <p:txBody>
          <a:bodyPr>
            <a:noAutofit/>
          </a:bodyPr>
          <a:lstStyle>
            <a:lvl1pPr marL="0" indent="0">
              <a:buClr>
                <a:srgbClr val="2AD2C9"/>
              </a:buClr>
              <a:buFont typeface="Arial" panose="020B0604020202020204" pitchFamily="34" charset="0"/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1pPr>
            <a:lvl2pPr marL="457200" indent="0">
              <a:buClr>
                <a:srgbClr val="2AD2C9"/>
              </a:buClr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2pPr>
            <a:lvl3pPr marL="914400" indent="0">
              <a:buClr>
                <a:srgbClr val="2AD2C9"/>
              </a:buClr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3pPr>
            <a:lvl4pPr marL="1371600" indent="0">
              <a:buClr>
                <a:srgbClr val="2AD2C9"/>
              </a:buClr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4pPr>
            <a:lvl5pPr marL="1828800" indent="0">
              <a:buClr>
                <a:srgbClr val="2AD2C9"/>
              </a:buClr>
              <a:buNone/>
              <a:defRPr sz="1600">
                <a:solidFill>
                  <a:srgbClr val="404041"/>
                </a:solidFill>
                <a:latin typeface="Metronic Pro Light" panose="02000000000000000000" pitchFamily="2" charset="0"/>
              </a:defRPr>
            </a:lvl5pPr>
          </a:lstStyle>
          <a:p>
            <a:pPr lvl="0"/>
            <a:r>
              <a:rPr lang="en-US" dirty="0"/>
              <a:t>This is your body copy style.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35978F-7501-4407-BAC4-4D0D309CB40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501123" y="1442915"/>
            <a:ext cx="955461" cy="917271"/>
          </a:xfrm>
        </p:spPr>
        <p:txBody>
          <a:bodyPr anchor="b" anchorCtr="0"/>
          <a:lstStyle>
            <a:lvl1pPr marL="0" indent="0">
              <a:buClr>
                <a:srgbClr val="2AD2C9"/>
              </a:buClr>
              <a:buSzPct val="60000"/>
              <a:buFont typeface="Verdana" panose="020B0604030504040204" pitchFamily="34" charset="0"/>
              <a:buNone/>
              <a:defRPr sz="5000">
                <a:solidFill>
                  <a:srgbClr val="330072"/>
                </a:solidFill>
                <a:latin typeface="Metronic Pro Light" panose="02000000000000000000" pitchFamily="2" charset="0"/>
              </a:defRPr>
            </a:lvl1pPr>
            <a:lvl2pPr marL="457200" indent="0">
              <a:buNone/>
              <a:defRPr sz="4000"/>
            </a:lvl2pPr>
            <a:lvl3pPr marL="914400" indent="0">
              <a:buNone/>
              <a:defRPr sz="4000"/>
            </a:lvl3pPr>
            <a:lvl4pPr marL="1371600" indent="0">
              <a:buNone/>
              <a:defRPr sz="4000"/>
            </a:lvl4pPr>
            <a:lvl5pPr marL="1828800" indent="0">
              <a:buNone/>
              <a:defRPr sz="4000"/>
            </a:lvl5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55893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0CB5602D-C44A-4B15-A6F6-D6C1C93716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33173" y="2519752"/>
            <a:ext cx="5525654" cy="1625997"/>
          </a:xfrm>
          <a:prstGeom prst="rect">
            <a:avLst/>
          </a:prstGeom>
          <a:solidFill>
            <a:srgbClr val="330072"/>
          </a:solidFill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  <a:defRPr sz="4000">
                <a:solidFill>
                  <a:schemeClr val="bg1"/>
                </a:solidFill>
                <a:latin typeface="Metronic Pro" panose="02000000000000000000" pitchFamily="2" charset="0"/>
              </a:defRPr>
            </a:lvl1pPr>
          </a:lstStyle>
          <a:p>
            <a:pPr lvl="0"/>
            <a:r>
              <a:rPr lang="en-US" dirty="0"/>
              <a:t>This is an editable</a:t>
            </a:r>
            <a:br>
              <a:rPr lang="en-US" dirty="0"/>
            </a:br>
            <a:r>
              <a:rPr lang="en-US" dirty="0"/>
              <a:t>text block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2048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EA4E6B5-CCBD-44F0-A704-BA62F8244411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tx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9610CF-6DE7-4210-A717-F25EE48D78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5749888-7F08-4119-8621-39758261B7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0182" y="4618630"/>
            <a:ext cx="5702400" cy="1051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4000">
                <a:solidFill>
                  <a:schemeClr val="bg1"/>
                </a:solidFill>
                <a:latin typeface="Metronic Pro" panose="02000000000000000000" pitchFamily="2" charset="0"/>
              </a:defRPr>
            </a:lvl1pPr>
            <a:lvl2pPr marL="0" indent="0">
              <a:buNone/>
              <a:defRPr>
                <a:latin typeface="+mj-lt"/>
              </a:defRPr>
            </a:lvl2pPr>
            <a:lvl3pPr marL="0" indent="0">
              <a:buNone/>
              <a:defRPr>
                <a:latin typeface="+mj-lt"/>
              </a:defRPr>
            </a:lvl3pPr>
            <a:lvl4pPr marL="0" indent="0">
              <a:buNone/>
              <a:defRPr>
                <a:latin typeface="+mj-lt"/>
              </a:defRPr>
            </a:lvl4pPr>
            <a:lvl5pPr marL="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Section/divider title</a:t>
            </a:r>
          </a:p>
          <a:p>
            <a:pPr lvl="0"/>
            <a:r>
              <a:rPr lang="en-US" dirty="0"/>
              <a:t>Second title line</a:t>
            </a:r>
            <a:endParaRPr lang="en-GB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020F5F3C-AE38-4B78-A9E1-6932DD40CB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0182" y="584082"/>
            <a:ext cx="1928826" cy="65348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CC1A2C7C-A21D-4F0E-9DA2-F196E6705D0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5988043"/>
            <a:ext cx="12192000" cy="86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861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EA4E6B5-CCBD-44F0-A704-BA62F8244411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tx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9610CF-6DE7-4210-A717-F25EE48D78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5749888-7F08-4119-8621-39758261B7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0182" y="4618630"/>
            <a:ext cx="5702400" cy="1051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4000">
                <a:solidFill>
                  <a:schemeClr val="bg1"/>
                </a:solidFill>
                <a:latin typeface="Metronic Pro" panose="02000000000000000000" pitchFamily="2" charset="0"/>
              </a:defRPr>
            </a:lvl1pPr>
            <a:lvl2pPr marL="0" indent="0">
              <a:buNone/>
              <a:defRPr>
                <a:latin typeface="+mj-lt"/>
              </a:defRPr>
            </a:lvl2pPr>
            <a:lvl3pPr marL="0" indent="0">
              <a:buNone/>
              <a:defRPr>
                <a:latin typeface="+mj-lt"/>
              </a:defRPr>
            </a:lvl3pPr>
            <a:lvl4pPr marL="0" indent="0">
              <a:buNone/>
              <a:defRPr>
                <a:latin typeface="+mj-lt"/>
              </a:defRPr>
            </a:lvl4pPr>
            <a:lvl5pPr marL="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Section/divider title</a:t>
            </a:r>
          </a:p>
          <a:p>
            <a:pPr lvl="0"/>
            <a:r>
              <a:rPr lang="en-US" dirty="0"/>
              <a:t>Second title line</a:t>
            </a:r>
            <a:endParaRPr lang="en-GB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020F5F3C-AE38-4B78-A9E1-6932DD40CB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0182" y="584082"/>
            <a:ext cx="1928826" cy="65348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CC1A2C7C-A21D-4F0E-9DA2-F196E6705D0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5988043"/>
            <a:ext cx="12192000" cy="86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844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370575F-7D44-44C7-8366-F99505DC90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5749888-7F08-4119-8621-39758261B7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0182" y="4618630"/>
            <a:ext cx="5702400" cy="1051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4000">
                <a:solidFill>
                  <a:schemeClr val="bg1"/>
                </a:solidFill>
                <a:latin typeface="Metronic Pro" panose="02000000000000000000" pitchFamily="2" charset="0"/>
              </a:defRPr>
            </a:lvl1pPr>
            <a:lvl2pPr marL="0" indent="0">
              <a:buNone/>
              <a:defRPr>
                <a:latin typeface="+mj-lt"/>
              </a:defRPr>
            </a:lvl2pPr>
            <a:lvl3pPr marL="0" indent="0">
              <a:buNone/>
              <a:defRPr>
                <a:latin typeface="+mj-lt"/>
              </a:defRPr>
            </a:lvl3pPr>
            <a:lvl4pPr marL="0" indent="0">
              <a:buNone/>
              <a:defRPr>
                <a:latin typeface="+mj-lt"/>
              </a:defRPr>
            </a:lvl4pPr>
            <a:lvl5pPr marL="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Section/divider title</a:t>
            </a:r>
          </a:p>
          <a:p>
            <a:pPr lvl="0"/>
            <a:r>
              <a:rPr lang="en-US" dirty="0"/>
              <a:t>Second title line</a:t>
            </a:r>
            <a:endParaRPr lang="en-GB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020F5F3C-AE38-4B78-A9E1-6932DD40CB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0182" y="584082"/>
            <a:ext cx="1928826" cy="65348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CC1A2C7C-A21D-4F0E-9DA2-F196E6705D0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5988043"/>
            <a:ext cx="12192000" cy="86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128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31D3D3-D4C9-4A7E-A917-306D2DA721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81150" y="1844021"/>
            <a:ext cx="4857750" cy="10515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00">
                <a:solidFill>
                  <a:schemeClr val="bg1"/>
                </a:solidFill>
                <a:latin typeface="Metronic Pro" panose="02000000000000000000" pitchFamily="2" charset="0"/>
              </a:defRPr>
            </a:lvl1pPr>
            <a:lvl2pPr marL="457200" indent="0">
              <a:buNone/>
              <a:defRPr sz="3500">
                <a:solidFill>
                  <a:schemeClr val="bg1"/>
                </a:solidFill>
                <a:latin typeface="Metronic Pro" panose="02000000000000000000" pitchFamily="2" charset="0"/>
              </a:defRPr>
            </a:lvl2pPr>
            <a:lvl3pPr marL="914400" indent="0">
              <a:buNone/>
              <a:defRPr sz="3500">
                <a:solidFill>
                  <a:schemeClr val="bg1"/>
                </a:solidFill>
                <a:latin typeface="Metronic Pro" panose="02000000000000000000" pitchFamily="2" charset="0"/>
              </a:defRPr>
            </a:lvl3pPr>
            <a:lvl4pPr marL="1371600" indent="0">
              <a:buNone/>
              <a:defRPr sz="3500">
                <a:solidFill>
                  <a:schemeClr val="bg1"/>
                </a:solidFill>
                <a:latin typeface="Metronic Pro" panose="02000000000000000000" pitchFamily="2" charset="0"/>
              </a:defRPr>
            </a:lvl4pPr>
            <a:lvl5pPr marL="1828800" indent="0">
              <a:buNone/>
              <a:defRPr sz="3500">
                <a:solidFill>
                  <a:schemeClr val="bg1"/>
                </a:solidFill>
                <a:latin typeface="Metronic Pro" panose="02000000000000000000" pitchFamily="2" charset="0"/>
              </a:defRPr>
            </a:lvl5pPr>
          </a:lstStyle>
          <a:p>
            <a:pPr lvl="0"/>
            <a:r>
              <a:rPr lang="en-US" dirty="0"/>
              <a:t>Title Page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0DA304A-244F-47FB-89D8-A4D7E9C468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04912" y="1976437"/>
            <a:ext cx="233363" cy="23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629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1D8945D-4927-4812-AA89-141B82E070E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81150" y="1844021"/>
            <a:ext cx="4857750" cy="10515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00">
                <a:solidFill>
                  <a:schemeClr val="bg1"/>
                </a:solidFill>
                <a:latin typeface="Metronic Pro" panose="02000000000000000000" pitchFamily="2" charset="0"/>
              </a:defRPr>
            </a:lvl1pPr>
            <a:lvl2pPr marL="457200" indent="0">
              <a:buNone/>
              <a:defRPr sz="3500">
                <a:solidFill>
                  <a:schemeClr val="bg1"/>
                </a:solidFill>
                <a:latin typeface="Metronic Pro" panose="02000000000000000000" pitchFamily="2" charset="0"/>
              </a:defRPr>
            </a:lvl2pPr>
            <a:lvl3pPr marL="914400" indent="0">
              <a:buNone/>
              <a:defRPr sz="3500">
                <a:solidFill>
                  <a:schemeClr val="bg1"/>
                </a:solidFill>
                <a:latin typeface="Metronic Pro" panose="02000000000000000000" pitchFamily="2" charset="0"/>
              </a:defRPr>
            </a:lvl3pPr>
            <a:lvl4pPr marL="1371600" indent="0">
              <a:buNone/>
              <a:defRPr sz="3500">
                <a:solidFill>
                  <a:schemeClr val="bg1"/>
                </a:solidFill>
                <a:latin typeface="Metronic Pro" panose="02000000000000000000" pitchFamily="2" charset="0"/>
              </a:defRPr>
            </a:lvl4pPr>
            <a:lvl5pPr marL="1828800" indent="0">
              <a:buNone/>
              <a:defRPr sz="3500">
                <a:solidFill>
                  <a:schemeClr val="bg1"/>
                </a:solidFill>
                <a:latin typeface="Metronic Pr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5326BC9-1DEF-4E2E-8427-BA48C63847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04912" y="1976437"/>
            <a:ext cx="233363" cy="23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679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Pag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4F5C6385-F1EE-4DDE-A30F-FF1C5BB15D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813384" y="1676400"/>
            <a:ext cx="2565233" cy="934008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5749888-7F08-4119-8621-39758261B7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44800" y="3086100"/>
            <a:ext cx="5702400" cy="461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Metronic Pro Air" panose="02000000000000000000" pitchFamily="2" charset="0"/>
              </a:defRPr>
            </a:lvl1pPr>
            <a:lvl2pPr marL="0" indent="0">
              <a:buNone/>
              <a:defRPr>
                <a:latin typeface="+mj-lt"/>
              </a:defRPr>
            </a:lvl2pPr>
            <a:lvl3pPr marL="0" indent="0">
              <a:buNone/>
              <a:defRPr>
                <a:latin typeface="+mj-lt"/>
              </a:defRPr>
            </a:lvl3pPr>
            <a:lvl4pPr marL="0" indent="0">
              <a:buNone/>
              <a:defRPr>
                <a:latin typeface="+mj-lt"/>
              </a:defRPr>
            </a:lvl4pPr>
            <a:lvl5pPr marL="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Thank you</a:t>
            </a:r>
            <a:endParaRPr lang="en-GB" dirty="0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10B79D81-65AA-4AB4-AC4D-B21460CBB2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44800" y="3771900"/>
            <a:ext cx="5702400" cy="3753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Metronic Pro Air" panose="02000000000000000000" pitchFamily="2" charset="0"/>
              </a:defRPr>
            </a:lvl1pPr>
            <a:lvl2pPr marL="0" indent="0">
              <a:buNone/>
              <a:defRPr>
                <a:latin typeface="+mj-lt"/>
              </a:defRPr>
            </a:lvl2pPr>
            <a:lvl3pPr marL="0" indent="0">
              <a:buNone/>
              <a:defRPr>
                <a:latin typeface="+mj-lt"/>
              </a:defRPr>
            </a:lvl3pPr>
            <a:lvl4pPr marL="0" indent="0">
              <a:buNone/>
              <a:defRPr>
                <a:latin typeface="+mj-lt"/>
              </a:defRPr>
            </a:lvl4pPr>
            <a:lvl5pPr marL="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www.UKAS.com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9802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2.sv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image" Target="../media/image17.sv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image" Target="../media/image16.png"/><Relationship Id="rId2" Type="http://schemas.openxmlformats.org/officeDocument/2006/relationships/slideLayout" Target="../slideLayouts/slideLayout11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7.sv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300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87BB7C5D-4386-49B0-BCC7-5E0B622E8D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5988043"/>
            <a:ext cx="12192000" cy="86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580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rgbClr val="33007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C00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B1D30751-7B06-42F3-A55C-9F5CA9CECB7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182" y="584082"/>
            <a:ext cx="1928826" cy="653482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3BA0597C-83EC-4C66-A4ED-23557B1368D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5988043"/>
            <a:ext cx="12192000" cy="86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110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2" r:id="rId2"/>
    <p:sldLayoutId id="2147483729" r:id="rId3"/>
    <p:sldLayoutId id="214748373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rgbClr val="33007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300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87BB7C5D-4386-49B0-BCC7-5E0B622E8D0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5988043"/>
            <a:ext cx="12192000" cy="86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903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8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rgbClr val="33007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FAA18A-C75F-4DC9-9951-AB14C79B5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00" y="363600"/>
            <a:ext cx="11188800" cy="85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79112A-86E1-455B-A367-AFF026FBB3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7600" y="1529362"/>
            <a:ext cx="111888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4EA6224-1A4D-4E20-97F9-A69D4F1B35A2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343444" y="6221929"/>
            <a:ext cx="2911468" cy="491091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BAF7435-66D3-47EC-8B35-AF67DDCE4011}"/>
              </a:ext>
            </a:extLst>
          </p:cNvPr>
          <p:cNvCxnSpPr>
            <a:cxnSpLocks/>
          </p:cNvCxnSpPr>
          <p:nvPr userDrawn="1"/>
        </p:nvCxnSpPr>
        <p:spPr>
          <a:xfrm>
            <a:off x="495300" y="6176963"/>
            <a:ext cx="11201400" cy="0"/>
          </a:xfrm>
          <a:prstGeom prst="line">
            <a:avLst/>
          </a:prstGeom>
          <a:ln>
            <a:solidFill>
              <a:srgbClr val="8787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873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90" r:id="rId2"/>
    <p:sldLayoutId id="2147483703" r:id="rId3"/>
    <p:sldLayoutId id="2147483704" r:id="rId4"/>
    <p:sldLayoutId id="2147483652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28" r:id="rId12"/>
    <p:sldLayoutId id="2147483727" r:id="rId13"/>
    <p:sldLayoutId id="2147483694" r:id="rId14"/>
    <p:sldLayoutId id="214748373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rgbClr val="330072"/>
          </a:solidFill>
          <a:latin typeface="Metronic Pro Light" panose="020000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etronic Pro" panose="020000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etronic Pro" panose="020000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etronic Pro" panose="020000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etronic Pro" panose="020000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etronic Pro" panose="020000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A01FBD8-281E-4938-85F1-1D82C8FF52B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FAA18A-C75F-4DC9-9951-AB14C79B5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00" y="363600"/>
            <a:ext cx="11188800" cy="85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79112A-86E1-455B-A367-AFF026FBB3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7600" y="1529362"/>
            <a:ext cx="111888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4EA6224-1A4D-4E20-97F9-A69D4F1B35A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343444" y="6221929"/>
            <a:ext cx="2911468" cy="491091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BAF7435-66D3-47EC-8B35-AF67DDCE4011}"/>
              </a:ext>
            </a:extLst>
          </p:cNvPr>
          <p:cNvCxnSpPr>
            <a:cxnSpLocks/>
          </p:cNvCxnSpPr>
          <p:nvPr userDrawn="1"/>
        </p:nvCxnSpPr>
        <p:spPr>
          <a:xfrm>
            <a:off x="495300" y="6176963"/>
            <a:ext cx="11201400" cy="0"/>
          </a:xfrm>
          <a:prstGeom prst="line">
            <a:avLst/>
          </a:prstGeom>
          <a:ln>
            <a:solidFill>
              <a:srgbClr val="8787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600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rgbClr val="330072"/>
          </a:solidFill>
          <a:latin typeface="Metronic Pro Light" panose="020000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etronic Pro" panose="020000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etronic Pro" panose="020000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etronic Pro" panose="020000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etronic Pro" panose="020000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etronic Pro" panose="020000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300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64A92EC1-FD9E-4A05-B1FB-EC23BB54529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447"/>
            <a:ext cx="12192000" cy="685755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E399377-2233-4D34-A614-E2A244C5C7C6}"/>
              </a:ext>
            </a:extLst>
          </p:cNvPr>
          <p:cNvSpPr/>
          <p:nvPr userDrawn="1"/>
        </p:nvSpPr>
        <p:spPr>
          <a:xfrm>
            <a:off x="4753385" y="853440"/>
            <a:ext cx="2692118" cy="1049436"/>
          </a:xfrm>
          <a:prstGeom prst="rect">
            <a:avLst/>
          </a:prstGeom>
          <a:solidFill>
            <a:srgbClr val="3300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5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67A710F-1550-4252-8663-2EC4FAB10B2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77504" y="1114356"/>
            <a:ext cx="2036991" cy="47304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24A40D1-D10A-429C-861C-EF5573AF1F0A}"/>
              </a:ext>
            </a:extLst>
          </p:cNvPr>
          <p:cNvSpPr/>
          <p:nvPr userDrawn="1"/>
        </p:nvSpPr>
        <p:spPr>
          <a:xfrm>
            <a:off x="4753386" y="5782368"/>
            <a:ext cx="2692117" cy="606526"/>
          </a:xfrm>
          <a:prstGeom prst="rect">
            <a:avLst/>
          </a:prstGeom>
          <a:solidFill>
            <a:srgbClr val="330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2A6007C-F17B-4677-8096-8B45CDA501D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5080949" y="6007287"/>
            <a:ext cx="2036991" cy="15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43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rgbClr val="33007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kas.com/" TargetMode="Externa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kas.com/applications/" TargetMode="Externa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53D98A2-1763-4213-BBC4-95B1628603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73200" y="1844021"/>
            <a:ext cx="7517534" cy="1051200"/>
          </a:xfrm>
        </p:spPr>
        <p:txBody>
          <a:bodyPr/>
          <a:lstStyle/>
          <a:p>
            <a:r>
              <a:rPr lang="en-GB" dirty="0"/>
              <a:t>Medical Laboratories</a:t>
            </a:r>
          </a:p>
          <a:p>
            <a:r>
              <a:rPr lang="en-GB" dirty="0"/>
              <a:t>Flexible scopes of accreditation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C20F71-A844-424A-A5C1-3C9DC51649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June 2023</a:t>
            </a:r>
          </a:p>
        </p:txBody>
      </p:sp>
    </p:spTree>
    <p:extLst>
      <p:ext uri="{BB962C8B-B14F-4D97-AF65-F5344CB8AC3E}">
        <p14:creationId xmlns:p14="http://schemas.microsoft.com/office/powerpoint/2010/main" val="2360875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DF25B-5F4A-4CD6-A8D6-7494ADB0A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/>
              <a:t>Relevant Publications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C042D8-753A-4F73-8976-3E85949CC8D5}"/>
              </a:ext>
            </a:extLst>
          </p:cNvPr>
          <p:cNvSpPr txBox="1"/>
          <p:nvPr/>
        </p:nvSpPr>
        <p:spPr>
          <a:xfrm>
            <a:off x="507600" y="1544715"/>
            <a:ext cx="11188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UKAS: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GEN 4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European Co-Operation for Accreditation (EA):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EA-2/15M:2019 (requirements for flexible scopes) – </a:t>
            </a:r>
            <a:r>
              <a:rPr lang="en-GB" sz="2400" i="1" dirty="0">
                <a:solidFill>
                  <a:schemeClr val="bg1"/>
                </a:solidFill>
              </a:rPr>
              <a:t>currently under revision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EA-4/17M:2022 (scope description for medical laboratories)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International Laboratory Accreditation Co-Operation (ILAC):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ILAC-G18:12/2021 (scope description, mainly)</a:t>
            </a:r>
          </a:p>
        </p:txBody>
      </p:sp>
    </p:spTree>
    <p:extLst>
      <p:ext uri="{BB962C8B-B14F-4D97-AF65-F5344CB8AC3E}">
        <p14:creationId xmlns:p14="http://schemas.microsoft.com/office/powerpoint/2010/main" val="3146584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DF25B-5F4A-4CD6-A8D6-7494ADB0A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/>
              <a:t>Flexible Scope: Key requirements for services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F64B13-B505-4432-AFAA-7A09309DB712}"/>
              </a:ext>
            </a:extLst>
          </p:cNvPr>
          <p:cNvSpPr txBox="1"/>
          <p:nvPr/>
        </p:nvSpPr>
        <p:spPr>
          <a:xfrm>
            <a:off x="441710" y="1295986"/>
            <a:ext cx="11308579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Only applying flexibility within the defined boundaries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Competency to implement new activities (i.e. meet the requirements of ISO 15189)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Assuring the technical/clinical validity of newly introduced activities (as UKAS  would for ETS)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Competency for developing, independently reviewing (= ETS assessment) and </a:t>
            </a:r>
            <a:r>
              <a:rPr lang="en-GB" sz="2400" b="1" u="sng" dirty="0">
                <a:solidFill>
                  <a:schemeClr val="bg1"/>
                </a:solidFill>
              </a:rPr>
              <a:t>authorising</a:t>
            </a:r>
            <a:r>
              <a:rPr lang="en-GB" sz="2400" dirty="0">
                <a:solidFill>
                  <a:schemeClr val="bg1"/>
                </a:solidFill>
              </a:rPr>
              <a:t> (= granting accreditation) new activities 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Incorporation of flexible scope protocols into the internal audit programme, risk assessment process and management reviews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Informing users whether activities are within the bounds of the flexible scope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170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DF25B-5F4A-4CD6-A8D6-7494ADB0A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/>
              <a:t>Flexible Scope: Key requirements for services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F64B13-B505-4432-AFAA-7A09309DB712}"/>
              </a:ext>
            </a:extLst>
          </p:cNvPr>
          <p:cNvSpPr txBox="1"/>
          <p:nvPr/>
        </p:nvSpPr>
        <p:spPr>
          <a:xfrm>
            <a:off x="495600" y="1531118"/>
            <a:ext cx="11308579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Documentation of policies &amp; procedures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Maintenance of records sufficient to allow internal audit &amp; external assessment (UKAS and possibly others) to reconstruct the introduction of each new activity to the accredited scope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Inform UKAS periodically of new activities within the flexible scope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Accurate and detailed list of accredited activities, available to UKAS, users and other stakeholders, sufficient to identify what is in the accredited scope at any given time (as Schedules do)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945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CF9A9-2A9F-43AC-99B5-37E9D91F4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Schedule of Accreditation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99C452B-412F-439E-8779-AA7B4D002167}"/>
              </a:ext>
            </a:extLst>
          </p:cNvPr>
          <p:cNvSpPr>
            <a:spLocks noChangeAspect="1"/>
          </p:cNvSpPr>
          <p:nvPr/>
        </p:nvSpPr>
        <p:spPr>
          <a:xfrm>
            <a:off x="8873945" y="2238746"/>
            <a:ext cx="3069552" cy="1116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Fixed Scope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42F826A-BEF9-49F9-8A9B-BC4903B676E1}"/>
              </a:ext>
            </a:extLst>
          </p:cNvPr>
          <p:cNvSpPr>
            <a:spLocks noChangeAspect="1"/>
          </p:cNvSpPr>
          <p:nvPr/>
        </p:nvSpPr>
        <p:spPr>
          <a:xfrm>
            <a:off x="8873945" y="4768478"/>
            <a:ext cx="3069552" cy="1116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Flexible Scope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21ABAC-4C9F-4F8B-A6A9-5781BBEB3F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03" y="1752746"/>
            <a:ext cx="8413527" cy="208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2DB80B-FA5F-4A8A-B57F-21E74758D57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02" y="4282478"/>
            <a:ext cx="8413527" cy="208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llout: Down Arrow 6">
            <a:extLst>
              <a:ext uri="{FF2B5EF4-FFF2-40B4-BE49-F238E27FC236}">
                <a16:creationId xmlns:a16="http://schemas.microsoft.com/office/drawing/2014/main" id="{6AECCB05-8026-419E-A584-D5B74E597CA6}"/>
              </a:ext>
            </a:extLst>
          </p:cNvPr>
          <p:cNvSpPr/>
          <p:nvPr/>
        </p:nvSpPr>
        <p:spPr>
          <a:xfrm>
            <a:off x="4933951" y="2409825"/>
            <a:ext cx="2762250" cy="2226033"/>
          </a:xfrm>
          <a:prstGeom prst="downArrowCallout">
            <a:avLst>
              <a:gd name="adj1" fmla="val 20699"/>
              <a:gd name="adj2" fmla="val 21774"/>
              <a:gd name="adj3" fmla="val 25000"/>
              <a:gd name="adj4" fmla="val 67249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/>
              <a:t>Refers to:</a:t>
            </a:r>
          </a:p>
          <a:p>
            <a:r>
              <a:rPr lang="en-GB" b="1" dirty="0"/>
              <a:t>A flexible scope</a:t>
            </a:r>
          </a:p>
          <a:p>
            <a:r>
              <a:rPr lang="en-GB" b="1" dirty="0"/>
              <a:t>Flexible scope protocols</a:t>
            </a:r>
          </a:p>
          <a:p>
            <a:r>
              <a:rPr lang="en-GB" b="1" dirty="0"/>
              <a:t>List of analytes within the flexible scope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B9B3F518-C5EC-4815-ABD5-F83D95B16820}"/>
              </a:ext>
            </a:extLst>
          </p:cNvPr>
          <p:cNvSpPr/>
          <p:nvPr/>
        </p:nvSpPr>
        <p:spPr>
          <a:xfrm rot="5400000">
            <a:off x="-562203" y="3042501"/>
            <a:ext cx="2394407" cy="772998"/>
          </a:xfrm>
          <a:prstGeom prst="rightArrow">
            <a:avLst>
              <a:gd name="adj1" fmla="val 62938"/>
              <a:gd name="adj2" fmla="val 62938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Sample type(s)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CEB8DDC8-BCFC-4B34-9438-698B7312191D}"/>
              </a:ext>
            </a:extLst>
          </p:cNvPr>
          <p:cNvSpPr/>
          <p:nvPr/>
        </p:nvSpPr>
        <p:spPr>
          <a:xfrm rot="5400000">
            <a:off x="2465113" y="3042501"/>
            <a:ext cx="2394407" cy="772998"/>
          </a:xfrm>
          <a:prstGeom prst="rightArrow">
            <a:avLst>
              <a:gd name="adj1" fmla="val 62938"/>
              <a:gd name="adj2" fmla="val 62938"/>
            </a:avLst>
          </a:prstGeom>
          <a:solidFill>
            <a:srgbClr val="00B05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Analyte,  determinant etc. 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5F3AF9D8-924D-400F-9954-E72F13A394B0}"/>
              </a:ext>
            </a:extLst>
          </p:cNvPr>
          <p:cNvSpPr/>
          <p:nvPr/>
        </p:nvSpPr>
        <p:spPr>
          <a:xfrm>
            <a:off x="2635346" y="4939979"/>
            <a:ext cx="2394407" cy="772998"/>
          </a:xfrm>
          <a:prstGeom prst="rightArrow">
            <a:avLst>
              <a:gd name="adj1" fmla="val 62938"/>
              <a:gd name="adj2" fmla="val 62938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Key equipment &amp; techniques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513576EA-C282-469B-863B-F5CE0640C302}"/>
              </a:ext>
            </a:extLst>
          </p:cNvPr>
          <p:cNvSpPr/>
          <p:nvPr/>
        </p:nvSpPr>
        <p:spPr>
          <a:xfrm rot="5400000">
            <a:off x="6885497" y="3058734"/>
            <a:ext cx="2394407" cy="772998"/>
          </a:xfrm>
          <a:prstGeom prst="rightArrow">
            <a:avLst>
              <a:gd name="adj1" fmla="val 62938"/>
              <a:gd name="adj2" fmla="val 62938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Location(s)</a:t>
            </a:r>
          </a:p>
        </p:txBody>
      </p:sp>
    </p:spTree>
    <p:extLst>
      <p:ext uri="{BB962C8B-B14F-4D97-AF65-F5344CB8AC3E}">
        <p14:creationId xmlns:p14="http://schemas.microsoft.com/office/powerpoint/2010/main" val="122446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1" grpId="0" animBg="1"/>
      <p:bldP spid="7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CD0C5-EE10-414B-9A7A-5B53D7FD3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Flexible Scope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2552C3D-084F-41AD-9AB1-528C48E2F2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772746"/>
              </p:ext>
            </p:extLst>
          </p:nvPr>
        </p:nvGraphicFramePr>
        <p:xfrm>
          <a:off x="2529739" y="3625992"/>
          <a:ext cx="6442810" cy="2374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6563">
                  <a:extLst>
                    <a:ext uri="{9D8B030D-6E8A-4147-A177-3AD203B41FA5}">
                      <a16:colId xmlns:a16="http://schemas.microsoft.com/office/drawing/2014/main" val="989829170"/>
                    </a:ext>
                  </a:extLst>
                </a:gridCol>
                <a:gridCol w="3466247">
                  <a:extLst>
                    <a:ext uri="{9D8B030D-6E8A-4147-A177-3AD203B41FA5}">
                      <a16:colId xmlns:a16="http://schemas.microsoft.com/office/drawing/2014/main" val="3468878039"/>
                    </a:ext>
                  </a:extLst>
                </a:gridCol>
              </a:tblGrid>
              <a:tr h="363044">
                <a:tc>
                  <a:txBody>
                    <a:bodyPr/>
                    <a:lstStyle/>
                    <a:p>
                      <a:r>
                        <a:rPr lang="en-GB" sz="1600" dirty="0"/>
                        <a:t>Analyte, determinant etc.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Date authorised (Issue date)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9244610"/>
                  </a:ext>
                </a:extLst>
              </a:tr>
              <a:tr h="329963">
                <a:tc>
                  <a:txBody>
                    <a:bodyPr/>
                    <a:lstStyle/>
                    <a:p>
                      <a:r>
                        <a:rPr lang="en-GB" sz="1600" dirty="0"/>
                        <a:t>Sodium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01/09/2019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1948158"/>
                  </a:ext>
                </a:extLst>
              </a:tr>
              <a:tr h="329963">
                <a:tc>
                  <a:txBody>
                    <a:bodyPr/>
                    <a:lstStyle/>
                    <a:p>
                      <a:r>
                        <a:rPr lang="en-GB" sz="1600" dirty="0"/>
                        <a:t>Potassium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06/09/2019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3396910"/>
                  </a:ext>
                </a:extLst>
              </a:tr>
              <a:tr h="329963">
                <a:tc>
                  <a:txBody>
                    <a:bodyPr/>
                    <a:lstStyle/>
                    <a:p>
                      <a:r>
                        <a:rPr lang="en-GB" sz="1600" dirty="0"/>
                        <a:t>Calcium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24/09/2019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5342850"/>
                  </a:ext>
                </a:extLst>
              </a:tr>
              <a:tr h="329963">
                <a:tc>
                  <a:txBody>
                    <a:bodyPr/>
                    <a:lstStyle/>
                    <a:p>
                      <a:r>
                        <a:rPr lang="en-GB" sz="1600" dirty="0"/>
                        <a:t>Creatinine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15/11/2019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0311717"/>
                  </a:ext>
                </a:extLst>
              </a:tr>
              <a:tr h="329963">
                <a:tc>
                  <a:txBody>
                    <a:bodyPr/>
                    <a:lstStyle/>
                    <a:p>
                      <a:r>
                        <a:rPr lang="en-GB" sz="1600" dirty="0"/>
                        <a:t>Albumin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28/11/2019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9760604"/>
                  </a:ext>
                </a:extLst>
              </a:tr>
              <a:tr h="329963">
                <a:tc>
                  <a:txBody>
                    <a:bodyPr/>
                    <a:lstStyle/>
                    <a:p>
                      <a:r>
                        <a:rPr lang="en-GB" sz="1600" dirty="0"/>
                        <a:t>Ammonia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25/12/2019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377375"/>
                  </a:ext>
                </a:extLst>
              </a:tr>
            </a:tbl>
          </a:graphicData>
        </a:graphic>
      </p:graphicFrame>
      <p:sp>
        <p:nvSpPr>
          <p:cNvPr id="10" name="Arrow: Right 9">
            <a:extLst>
              <a:ext uri="{FF2B5EF4-FFF2-40B4-BE49-F238E27FC236}">
                <a16:creationId xmlns:a16="http://schemas.microsoft.com/office/drawing/2014/main" id="{B04FA8D8-8015-41C3-8A5D-531FF4743A7C}"/>
              </a:ext>
            </a:extLst>
          </p:cNvPr>
          <p:cNvSpPr/>
          <p:nvPr/>
        </p:nvSpPr>
        <p:spPr>
          <a:xfrm>
            <a:off x="1821686" y="1778949"/>
            <a:ext cx="2394407" cy="772998"/>
          </a:xfrm>
          <a:prstGeom prst="rightArrow">
            <a:avLst>
              <a:gd name="adj1" fmla="val 62938"/>
              <a:gd name="adj2" fmla="val 62938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Issue date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0C6469-18EC-4544-8388-F8C104F5903E}"/>
              </a:ext>
            </a:extLst>
          </p:cNvPr>
          <p:cNvSpPr txBox="1"/>
          <p:nvPr/>
        </p:nvSpPr>
        <p:spPr>
          <a:xfrm>
            <a:off x="4286884" y="1565283"/>
            <a:ext cx="65438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The flexible scope Schedule does not show when analytes were ‘granted’ accreditation to be within the flexible scope by the accredited service </a:t>
            </a:r>
          </a:p>
          <a:p>
            <a:endParaRPr lang="en-GB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9DD53A-AE1D-4A3F-93D3-92394201B58A}"/>
              </a:ext>
            </a:extLst>
          </p:cNvPr>
          <p:cNvSpPr txBox="1"/>
          <p:nvPr/>
        </p:nvSpPr>
        <p:spPr>
          <a:xfrm>
            <a:off x="2529739" y="2850604"/>
            <a:ext cx="69516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Controlled list (referenced on the Schedule) shows this information:</a:t>
            </a:r>
          </a:p>
        </p:txBody>
      </p:sp>
    </p:spTree>
    <p:extLst>
      <p:ext uri="{BB962C8B-B14F-4D97-AF65-F5344CB8AC3E}">
        <p14:creationId xmlns:p14="http://schemas.microsoft.com/office/powerpoint/2010/main" val="245820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73F09C1-F22E-4DC9-B9EA-9B3B567435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E19194-46BB-4A2C-AF70-B71CD3F5B7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911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DF25B-5F4A-4CD6-A8D6-7494ADB0A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/>
              <a:t>What do we mean by ‘Scope’?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AE35150-BD31-43BD-9856-70534341A026}"/>
              </a:ext>
            </a:extLst>
          </p:cNvPr>
          <p:cNvSpPr txBox="1">
            <a:spLocks/>
          </p:cNvSpPr>
          <p:nvPr/>
        </p:nvSpPr>
        <p:spPr>
          <a:xfrm>
            <a:off x="403194" y="1053267"/>
            <a:ext cx="10515600" cy="50634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etronic Pro" panose="020000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etronic Pro" panose="020000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etronic Pro" panose="020000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etronic Pro" panose="020000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etronic Pro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chemeClr val="bg1"/>
                </a:solidFill>
              </a:rPr>
              <a:t>The official and detailed statement of activities for which an accredited conformity assessment body is granted accreditation</a:t>
            </a:r>
          </a:p>
          <a:p>
            <a:r>
              <a:rPr lang="en-GB" sz="2400" dirty="0">
                <a:solidFill>
                  <a:schemeClr val="bg1"/>
                </a:solidFill>
              </a:rPr>
              <a:t>Documented in the Schedule of Accreditation published at </a:t>
            </a:r>
            <a:r>
              <a:rPr lang="en-GB" sz="2400" dirty="0">
                <a:solidFill>
                  <a:srgbClr val="2AD2C9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www.ukas.com</a:t>
            </a:r>
            <a:r>
              <a:rPr lang="en-GB" sz="2400" dirty="0">
                <a:solidFill>
                  <a:srgbClr val="2AD2C9"/>
                </a:solidFill>
              </a:rPr>
              <a:t> 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pPr>
              <a:spcAft>
                <a:spcPts val="300"/>
              </a:spcAft>
            </a:pPr>
            <a:r>
              <a:rPr lang="en-GB" sz="2400" dirty="0">
                <a:solidFill>
                  <a:schemeClr val="bg1"/>
                </a:solidFill>
              </a:rPr>
              <a:t>For testing / medical laboratories identifies for each activity:</a:t>
            </a:r>
            <a:endParaRPr lang="en-GB" sz="2000" dirty="0">
              <a:solidFill>
                <a:schemeClr val="bg1"/>
              </a:solidFill>
            </a:endParaRPr>
          </a:p>
          <a:p>
            <a:pPr lvl="1">
              <a:spcAft>
                <a:spcPts val="300"/>
              </a:spcAft>
            </a:pPr>
            <a:r>
              <a:rPr lang="en-GB" sz="1800" dirty="0">
                <a:solidFill>
                  <a:schemeClr val="bg1"/>
                </a:solidFill>
              </a:rPr>
              <a:t>Sample type(s)</a:t>
            </a:r>
          </a:p>
          <a:p>
            <a:pPr lvl="1">
              <a:spcAft>
                <a:spcPts val="300"/>
              </a:spcAft>
            </a:pPr>
            <a:r>
              <a:rPr lang="en-US" sz="1800" dirty="0">
                <a:solidFill>
                  <a:schemeClr val="bg1"/>
                </a:solidFill>
              </a:rPr>
              <a:t>Component, parameter or characteristic tested</a:t>
            </a:r>
          </a:p>
          <a:p>
            <a:pPr lvl="1">
              <a:spcAft>
                <a:spcPts val="300"/>
              </a:spcAft>
            </a:pPr>
            <a:r>
              <a:rPr lang="en-US" sz="1800" dirty="0">
                <a:solidFill>
                  <a:schemeClr val="bg1"/>
                </a:solidFill>
              </a:rPr>
              <a:t>Test or type of test performed and, as appropriate, the techniques, methods and/or </a:t>
            </a:r>
            <a:r>
              <a:rPr lang="en-GB" sz="1800" dirty="0">
                <a:solidFill>
                  <a:schemeClr val="bg1"/>
                </a:solidFill>
              </a:rPr>
              <a:t>equipment used</a:t>
            </a:r>
          </a:p>
          <a:p>
            <a:pPr lvl="1">
              <a:spcAft>
                <a:spcPts val="300"/>
              </a:spcAft>
            </a:pPr>
            <a:r>
              <a:rPr lang="en-GB" sz="1800" dirty="0">
                <a:solidFill>
                  <a:schemeClr val="bg1"/>
                </a:solidFill>
              </a:rPr>
              <a:t>Location(s) where the testing is carried out</a:t>
            </a:r>
          </a:p>
          <a:p>
            <a:pPr lvl="1"/>
            <a:r>
              <a:rPr lang="en-GB" sz="1800" dirty="0">
                <a:solidFill>
                  <a:schemeClr val="bg1"/>
                </a:solidFill>
              </a:rPr>
              <a:t>Issue date which allows traceability to when accreditation was granted for the activities</a:t>
            </a:r>
          </a:p>
          <a:p>
            <a:pPr marL="457200" lvl="1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GB" sz="180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GB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982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DF25B-5F4A-4CD6-A8D6-7494ADB0A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/>
              <a:t>Why a Flexible scope?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D62CA8-1C0C-4CDD-86EA-AED3C4EE5189}"/>
              </a:ext>
            </a:extLst>
          </p:cNvPr>
          <p:cNvSpPr txBox="1"/>
          <p:nvPr/>
        </p:nvSpPr>
        <p:spPr>
          <a:xfrm>
            <a:off x="507601" y="1259175"/>
            <a:ext cx="11188799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Is a fixed scope suitable for your service?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If things rarely change then probably yes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If many findings are raised at ETS assessments, definitely</a:t>
            </a:r>
          </a:p>
          <a:p>
            <a:endParaRPr lang="en-GB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</a:rPr>
              <a:t>But….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Change can be a constant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Need to implement new tests in short timeframes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Repeated cycles of Extension to Scope (ETS) application, assessment &amp; grant with few or no findings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A lot of work (for UKAS as well)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Cost of multiple ETS</a:t>
            </a:r>
          </a:p>
        </p:txBody>
      </p:sp>
    </p:spTree>
    <p:extLst>
      <p:ext uri="{BB962C8B-B14F-4D97-AF65-F5344CB8AC3E}">
        <p14:creationId xmlns:p14="http://schemas.microsoft.com/office/powerpoint/2010/main" val="2001967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DF25B-5F4A-4CD6-A8D6-7494ADB0A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/>
              <a:t>UKAS process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B023D7-40BE-4049-B17C-78A85463EAD1}"/>
              </a:ext>
            </a:extLst>
          </p:cNvPr>
          <p:cNvSpPr txBox="1"/>
          <p:nvPr/>
        </p:nvSpPr>
        <p:spPr>
          <a:xfrm>
            <a:off x="507600" y="1502688"/>
            <a:ext cx="11024493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A flexible scope must be applied for, assessed, and granted</a:t>
            </a:r>
          </a:p>
          <a:p>
            <a:pPr marL="342900" indent="-342900" algn="just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AD2C9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AC6 application form</a:t>
            </a:r>
            <a:endParaRPr lang="en-GB" sz="2400" dirty="0">
              <a:solidFill>
                <a:schemeClr val="bg1">
                  <a:lumMod val="95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Other documents to be submitted with the application include documentation pertaining to the management &amp; operation of flexible scopes, plus example(s) of implementation 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Pre- and Post-assessment processes generally follow that of other ETS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Assessment includes the additional competencies needed to manage a flexible scope</a:t>
            </a:r>
          </a:p>
        </p:txBody>
      </p:sp>
    </p:spTree>
    <p:extLst>
      <p:ext uri="{BB962C8B-B14F-4D97-AF65-F5344CB8AC3E}">
        <p14:creationId xmlns:p14="http://schemas.microsoft.com/office/powerpoint/2010/main" val="2031041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DF25B-5F4A-4CD6-A8D6-7494ADB0A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/>
              <a:t>UKAS process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80787A-0817-46D1-A0A4-2E636C6F4BFB}"/>
              </a:ext>
            </a:extLst>
          </p:cNvPr>
          <p:cNvSpPr txBox="1"/>
          <p:nvPr/>
        </p:nvSpPr>
        <p:spPr>
          <a:xfrm>
            <a:off x="495600" y="1220400"/>
            <a:ext cx="11077759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300" b="1" dirty="0">
                <a:solidFill>
                  <a:schemeClr val="bg1"/>
                </a:solidFill>
              </a:rPr>
              <a:t>Extension to Scope / Initial Assessment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bg1"/>
                </a:solidFill>
              </a:rPr>
              <a:t>Onsite assessment</a:t>
            </a:r>
          </a:p>
          <a:p>
            <a:endParaRPr lang="en-GB" sz="2300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en-GB" sz="2300" b="1" dirty="0">
                <a:solidFill>
                  <a:schemeClr val="bg1"/>
                </a:solidFill>
              </a:rPr>
              <a:t>Surveillance / Reassessment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bg1"/>
                </a:solidFill>
              </a:rPr>
              <a:t>Assessment plan will include flexible scope management EVERY year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bg1"/>
                </a:solidFill>
              </a:rPr>
              <a:t>Additional assessment effort will be required throughout the 4-year cycle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bg1"/>
                </a:solidFill>
              </a:rPr>
              <a:t>Representative examples of inclusion of new tests within the flexible scope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bg1"/>
                </a:solidFill>
              </a:rPr>
              <a:t>Accredited services are required to inform UKAS periodically of activities within the flexible scope (additions / removals)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bg1"/>
                </a:solidFill>
              </a:rPr>
              <a:t>Frequency / format agreed &amp; confirmed at initial grant</a:t>
            </a:r>
          </a:p>
        </p:txBody>
      </p:sp>
    </p:spTree>
    <p:extLst>
      <p:ext uri="{BB962C8B-B14F-4D97-AF65-F5344CB8AC3E}">
        <p14:creationId xmlns:p14="http://schemas.microsoft.com/office/powerpoint/2010/main" val="1758971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DF25B-5F4A-4CD6-A8D6-7494ADB0A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00" y="407143"/>
            <a:ext cx="11188800" cy="856800"/>
          </a:xfrm>
        </p:spPr>
        <p:txBody>
          <a:bodyPr/>
          <a:lstStyle/>
          <a:p>
            <a:r>
              <a:rPr lang="en-GB" sz="3200" b="1" dirty="0"/>
              <a:t>What flexibility can be granted (GEN 4 UKAS Policy)?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4B2931-CC34-45A8-908A-B281658F2959}"/>
              </a:ext>
            </a:extLst>
          </p:cNvPr>
          <p:cNvSpPr txBox="1"/>
          <p:nvPr/>
        </p:nvSpPr>
        <p:spPr>
          <a:xfrm>
            <a:off x="507600" y="1488742"/>
            <a:ext cx="1109271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Metronic Pro Light" panose="02000000000000000000" pitchFamily="2" charset="0"/>
                <a:ea typeface="+mj-ea"/>
                <a:cs typeface="+mj-cs"/>
              </a:rPr>
              <a:t>(a) parameters, materials, sample types </a:t>
            </a:r>
          </a:p>
          <a:p>
            <a:endParaRPr lang="en-US" sz="2400" b="1" dirty="0">
              <a:solidFill>
                <a:schemeClr val="bg1"/>
              </a:solidFill>
              <a:latin typeface="Metronic Pro Light" panose="02000000000000000000" pitchFamily="2" charset="0"/>
              <a:ea typeface="+mj-ea"/>
              <a:cs typeface="+mj-cs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Metronic Pro Light" panose="02000000000000000000" pitchFamily="2" charset="0"/>
                <a:ea typeface="+mj-ea"/>
                <a:cs typeface="+mj-cs"/>
              </a:rPr>
              <a:t>(b) range of activity, tests/examinations</a:t>
            </a:r>
          </a:p>
          <a:p>
            <a:endParaRPr lang="en-US" sz="2400" b="1" dirty="0">
              <a:solidFill>
                <a:schemeClr val="bg1"/>
              </a:solidFill>
              <a:latin typeface="Metronic Pro Light" panose="02000000000000000000" pitchFamily="2" charset="0"/>
              <a:ea typeface="+mj-ea"/>
              <a:cs typeface="+mj-cs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Metronic Pro Light" panose="02000000000000000000" pitchFamily="2" charset="0"/>
                <a:ea typeface="+mj-ea"/>
                <a:cs typeface="+mj-cs"/>
              </a:rPr>
              <a:t>(c) methods, procedures, parameters, equipment, measurement, extent of technical/clinical area, specification </a:t>
            </a:r>
          </a:p>
          <a:p>
            <a:endParaRPr lang="en-US" sz="2400" b="1" dirty="0">
              <a:solidFill>
                <a:schemeClr val="bg1"/>
              </a:solidFill>
              <a:latin typeface="Metronic Pro Light" panose="02000000000000000000" pitchFamily="2" charset="0"/>
              <a:ea typeface="+mj-ea"/>
              <a:cs typeface="+mj-cs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Metronic Pro Light" panose="02000000000000000000" pitchFamily="2" charset="0"/>
                <a:ea typeface="+mj-ea"/>
                <a:cs typeface="+mj-cs"/>
              </a:rPr>
              <a:t>(d) type of activities undertaken at a location </a:t>
            </a:r>
          </a:p>
        </p:txBody>
      </p:sp>
    </p:spTree>
    <p:extLst>
      <p:ext uri="{BB962C8B-B14F-4D97-AF65-F5344CB8AC3E}">
        <p14:creationId xmlns:p14="http://schemas.microsoft.com/office/powerpoint/2010/main" val="3455885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DF25B-5F4A-4CD6-A8D6-7494ADB0A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/>
              <a:t>What flexibility can’t be granted (GEN 4 UKAS Policy)?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4B2931-CC34-45A8-908A-B281658F2959}"/>
              </a:ext>
            </a:extLst>
          </p:cNvPr>
          <p:cNvSpPr txBox="1"/>
          <p:nvPr/>
        </p:nvSpPr>
        <p:spPr>
          <a:xfrm>
            <a:off x="507600" y="1349405"/>
            <a:ext cx="1109271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GB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2800" b="1" dirty="0">
                <a:solidFill>
                  <a:schemeClr val="bg1"/>
                </a:solidFill>
                <a:latin typeface="Metronic Pro Light" panose="02000000000000000000" pitchFamily="2" charset="0"/>
                <a:ea typeface="+mj-ea"/>
                <a:cs typeface="+mj-cs"/>
              </a:rPr>
              <a:t>4.3 UKAS does not consider that the flexible scope approach is appropriate for allowing services to introduce a </a:t>
            </a:r>
            <a:r>
              <a:rPr lang="en-US" sz="2800" b="1" u="sng" dirty="0">
                <a:solidFill>
                  <a:schemeClr val="bg1"/>
                </a:solidFill>
                <a:latin typeface="Metronic Pro Light" panose="02000000000000000000" pitchFamily="2" charset="0"/>
                <a:ea typeface="+mj-ea"/>
                <a:cs typeface="+mj-cs"/>
              </a:rPr>
              <a:t>new activity where it has not previously demonstrated competence</a:t>
            </a:r>
            <a:r>
              <a:rPr lang="en-US" sz="2800" b="1" dirty="0">
                <a:solidFill>
                  <a:schemeClr val="bg1"/>
                </a:solidFill>
                <a:latin typeface="Metronic Pro Light" panose="02000000000000000000" pitchFamily="2" charset="0"/>
                <a:ea typeface="+mj-ea"/>
                <a:cs typeface="+mj-cs"/>
              </a:rPr>
              <a:t> for undertaking the key components involved. An example of a new activity for testing/calibration would be a new analytical technique </a:t>
            </a:r>
          </a:p>
          <a:p>
            <a:endParaRPr lang="en-GB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732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DF25B-5F4A-4CD6-A8D6-7494ADB0A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/>
              <a:t>Boundaries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FA2589-ED10-4AC0-8057-9D94E7EF2FD5}"/>
              </a:ext>
            </a:extLst>
          </p:cNvPr>
          <p:cNvSpPr txBox="1"/>
          <p:nvPr/>
        </p:nvSpPr>
        <p:spPr>
          <a:xfrm>
            <a:off x="495600" y="1220400"/>
            <a:ext cx="109534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Boundaries to the flexibility must be clearly defined in the AC6, assessment, initial recommendation and then on the Schedule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Competencies must be demonstrated for all processes within these boundaries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Broad definitions (e.g. Microbiology testing) could introduce additional competencies that have not been assessed (e.g. new analytical techniques)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Unlikely to be able to accredit a flexible scope under such broad boundaries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The applied-for flexibility may not be appropriate, either entirely or partly </a:t>
            </a:r>
          </a:p>
        </p:txBody>
      </p:sp>
    </p:spTree>
    <p:extLst>
      <p:ext uri="{BB962C8B-B14F-4D97-AF65-F5344CB8AC3E}">
        <p14:creationId xmlns:p14="http://schemas.microsoft.com/office/powerpoint/2010/main" val="4218868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DF25B-5F4A-4CD6-A8D6-7494ADB0A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/>
              <a:t>Flexible scope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91013A-E915-48E1-B31F-C49B0A15189D}"/>
              </a:ext>
            </a:extLst>
          </p:cNvPr>
          <p:cNvSpPr txBox="1"/>
          <p:nvPr/>
        </p:nvSpPr>
        <p:spPr>
          <a:xfrm>
            <a:off x="507600" y="1766657"/>
            <a:ext cx="1126419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The accredited service is in effect responsible for ‘granting’ accreditation for new tests within the boundaries of the flexible scope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UKAS are responsible for this under fixed scopes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Services must therefore have a management system capable of delivering these additional responsibilities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Awareness of specific accreditation requirements for flexible scopes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022654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3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vider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3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itle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3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White Content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6">
      <a:majorFont>
        <a:latin typeface="Metronic Pro"/>
        <a:ea typeface=""/>
        <a:cs typeface=""/>
      </a:majorFont>
      <a:minorFont>
        <a:latin typeface="Metronic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Grey Content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6">
      <a:majorFont>
        <a:latin typeface="Metronic Pro"/>
        <a:ea typeface=""/>
        <a:cs typeface=""/>
      </a:majorFont>
      <a:minorFont>
        <a:latin typeface="Metronic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End slide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3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6C79792D22CC4AB975AA552658E57B" ma:contentTypeVersion="10" ma:contentTypeDescription="Create a new document." ma:contentTypeScope="" ma:versionID="2d6f7ab647f9fbf144fa92c6ed219370">
  <xsd:schema xmlns:xsd="http://www.w3.org/2001/XMLSchema" xmlns:xs="http://www.w3.org/2001/XMLSchema" xmlns:p="http://schemas.microsoft.com/office/2006/metadata/properties" xmlns:ns2="21b1e0e3-0d8e-4453-9f2a-15fd524a7a1a" xmlns:ns3="413ecf56-e632-41ac-a504-fdb97b909322" targetNamespace="http://schemas.microsoft.com/office/2006/metadata/properties" ma:root="true" ma:fieldsID="a1c1e994c8a6c322b374f4da8c9e4fa5" ns2:_="" ns3:_="">
    <xsd:import namespace="21b1e0e3-0d8e-4453-9f2a-15fd524a7a1a"/>
    <xsd:import namespace="413ecf56-e632-41ac-a504-fdb97b9093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b1e0e3-0d8e-4453-9f2a-15fd524a7a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3ecf56-e632-41ac-a504-fdb97b90932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970B162-3D69-4401-B0AC-E1E5120FEFF0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413ecf56-e632-41ac-a504-fdb97b909322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21b1e0e3-0d8e-4453-9f2a-15fd524a7a1a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F90A3CB-BF7A-4C0E-A208-F5AB08FD9B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0FC2009-700E-4671-A556-67B39A00F7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b1e0e3-0d8e-4453-9f2a-15fd524a7a1a"/>
    <ds:schemaRef ds:uri="413ecf56-e632-41ac-a504-fdb97b9093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2951</TotalTime>
  <Words>920</Words>
  <Application>Microsoft Office PowerPoint</Application>
  <PresentationFormat>Widescreen</PresentationFormat>
  <Paragraphs>124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Metronic Pro</vt:lpstr>
      <vt:lpstr>Arial</vt:lpstr>
      <vt:lpstr>Metronic Pro Light</vt:lpstr>
      <vt:lpstr>Metronic Pro Air</vt:lpstr>
      <vt:lpstr>Metronic Pro Light Italic</vt:lpstr>
      <vt:lpstr>Verdana</vt:lpstr>
      <vt:lpstr>Calibri</vt:lpstr>
      <vt:lpstr>Cover Master</vt:lpstr>
      <vt:lpstr>Divider Master</vt:lpstr>
      <vt:lpstr>Title Master</vt:lpstr>
      <vt:lpstr>White Content Master</vt:lpstr>
      <vt:lpstr>Grey Content Master</vt:lpstr>
      <vt:lpstr>End slide master</vt:lpstr>
      <vt:lpstr>PowerPoint Presentation</vt:lpstr>
      <vt:lpstr>What do we mean by ‘Scope’?</vt:lpstr>
      <vt:lpstr>Why a Flexible scope?</vt:lpstr>
      <vt:lpstr>UKAS process</vt:lpstr>
      <vt:lpstr>UKAS process</vt:lpstr>
      <vt:lpstr>What flexibility can be granted (GEN 4 UKAS Policy)? </vt:lpstr>
      <vt:lpstr>What flexibility can’t be granted (GEN 4 UKAS Policy)? </vt:lpstr>
      <vt:lpstr>Boundaries</vt:lpstr>
      <vt:lpstr>Flexible scope</vt:lpstr>
      <vt:lpstr>Relevant Publications </vt:lpstr>
      <vt:lpstr>Flexible Scope: Key requirements for services</vt:lpstr>
      <vt:lpstr>Flexible Scope: Key requirements for services</vt:lpstr>
      <vt:lpstr>Schedule of Accreditation</vt:lpstr>
      <vt:lpstr>Flexible Scope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 Fleetwood</dc:creator>
  <cp:lastModifiedBy>Tracy Pia</cp:lastModifiedBy>
  <cp:revision>501</cp:revision>
  <dcterms:created xsi:type="dcterms:W3CDTF">2021-03-12T07:35:59Z</dcterms:created>
  <dcterms:modified xsi:type="dcterms:W3CDTF">2023-06-08T08:32:07Z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0x010100A26C79792D22CC4AB975AA552658E57B</vt:lpwstr>
  </property>
</Properties>
</file>